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71" autoAdjust="0"/>
    <p:restoredTop sz="94662" autoAdjust="0"/>
  </p:normalViewPr>
  <p:slideViewPr>
    <p:cSldViewPr>
      <p:cViewPr>
        <p:scale>
          <a:sx n="70" d="100"/>
          <a:sy n="70" d="100"/>
        </p:scale>
        <p:origin x="-165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第四冊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第七課 第一週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274" y="1230248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特別高興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7874" y="1219200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肚子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餓了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7603" y="120478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吃藥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4003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醫生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98937" y="1950337"/>
            <a:ext cx="6276388" cy="2409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233873" y="1867566"/>
            <a:ext cx="2687526" cy="2491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4" idx="0"/>
          </p:cNvCxnSpPr>
          <p:nvPr/>
        </p:nvCxnSpPr>
        <p:spPr>
          <a:xfrm flipH="1">
            <a:off x="3415336" y="1884626"/>
            <a:ext cx="2736265" cy="25278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>
            <a:endCxn id="15" idx="0"/>
          </p:cNvCxnSpPr>
          <p:nvPr/>
        </p:nvCxnSpPr>
        <p:spPr>
          <a:xfrm flipH="1">
            <a:off x="5619531" y="1884626"/>
            <a:ext cx="2155794" cy="25304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88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    </a:t>
            </a:r>
            <a:r>
              <a:rPr lang="zh-TW" altLang="en-US" sz="2800" dirty="0" smtClean="0"/>
              <a:t>  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417626"/>
            <a:ext cx="1978519" cy="15972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86" y="4412474"/>
            <a:ext cx="1937300" cy="16075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662" y="4415051"/>
            <a:ext cx="2019738" cy="16023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43" y="4432374"/>
            <a:ext cx="1963061" cy="16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1" y="332656"/>
            <a:ext cx="4007507" cy="30963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353002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u="sng" dirty="0" smtClean="0">
                <a:latin typeface="KaiTi" panose="02010609060101010101" pitchFamily="49" charset="-122"/>
                <a:ea typeface="KaiTi" panose="02010609060101010101" pitchFamily="49" charset="-122"/>
              </a:rPr>
              <a:t>可以</a:t>
            </a:r>
            <a:endParaRPr lang="en-US" sz="3200" u="sng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1090" y="352632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u="sng" dirty="0">
                <a:latin typeface="KaiTi" panose="02010609060101010101" pitchFamily="49" charset="-122"/>
                <a:ea typeface="KaiTi" panose="02010609060101010101" pitchFamily="49" charset="-122"/>
              </a:rPr>
              <a:t>「吃甚麼藥</a:t>
            </a:r>
            <a:endParaRPr lang="en-US" sz="3200" u="sng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69675" y="3487693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200" u="sng" dirty="0" smtClean="0">
                <a:latin typeface="KaiTi" panose="02010609060101010101" pitchFamily="49" charset="-122"/>
                <a:ea typeface="KaiTi" panose="02010609060101010101" pitchFamily="49" charset="-122"/>
              </a:rPr>
              <a:t>小奇問</a:t>
            </a:r>
            <a:r>
              <a:rPr lang="zh-TW" altLang="en-US" sz="3200" dirty="0" smtClean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39365" y="352120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u="sng" dirty="0" smtClean="0">
                <a:latin typeface="KaiTi" panose="02010609060101010101" pitchFamily="49" charset="-122"/>
                <a:ea typeface="KaiTi" panose="02010609060101010101" pitchFamily="49" charset="-122"/>
              </a:rPr>
              <a:t>變</a:t>
            </a:r>
            <a:endParaRPr lang="en-US" sz="3200" u="sng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3289" y="3487693"/>
            <a:ext cx="2236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u="sng" dirty="0" smtClean="0">
                <a:latin typeface="KaiTi" panose="02010609060101010101" pitchFamily="49" charset="-122"/>
                <a:ea typeface="KaiTi" panose="02010609060101010101" pitchFamily="49" charset="-122"/>
              </a:rPr>
              <a:t>聰明呢</a:t>
            </a:r>
            <a:r>
              <a:rPr lang="en-US" altLang="zh-TW" sz="3200" u="sng" dirty="0">
                <a:latin typeface="KaiTi" panose="02010609060101010101" pitchFamily="49" charset="-122"/>
                <a:ea typeface="KaiTi" panose="02010609060101010101" pitchFamily="49" charset="-122"/>
              </a:rPr>
              <a:t>? </a:t>
            </a:r>
            <a:r>
              <a:rPr lang="zh-TW" altLang="en-US" sz="3200" u="sng" dirty="0">
                <a:latin typeface="KaiTi" panose="02010609060101010101" pitchFamily="49" charset="-122"/>
                <a:ea typeface="KaiTi" panose="02010609060101010101" pitchFamily="49" charset="-122"/>
              </a:rPr>
              <a:t>」</a:t>
            </a:r>
            <a:endParaRPr lang="en-US" sz="3200" u="sng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620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76688E-6 L 0.44514 0.275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7" y="13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45143E-6 L -0.63056 0.281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28" y="140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03515E-6 L 0.0724 0.276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138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16281E-6 L -0.24236 0.2770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8" y="138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5143E-6 L 0.32239 0.281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11" y="140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50785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在家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3493854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說中文。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3968" y="3511154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媽媽要求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3326" y="3544669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我們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64560" y="3544669"/>
            <a:ext cx="64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要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76800" y="150276"/>
            <a:ext cx="4100434" cy="3050124"/>
            <a:chOff x="5410200" y="150276"/>
            <a:chExt cx="3567034" cy="2637408"/>
          </a:xfrm>
        </p:grpSpPr>
        <p:grpSp>
          <p:nvGrpSpPr>
            <p:cNvPr id="9" name="Group 8"/>
            <p:cNvGrpSpPr/>
            <p:nvPr/>
          </p:nvGrpSpPr>
          <p:grpSpPr>
            <a:xfrm>
              <a:off x="5410200" y="332655"/>
              <a:ext cx="3364298" cy="2455029"/>
              <a:chOff x="5410200" y="332655"/>
              <a:chExt cx="3364298" cy="2455029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0200" y="332655"/>
                <a:ext cx="3364298" cy="2455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Oval Callout 6"/>
              <p:cNvSpPr/>
              <p:nvPr/>
            </p:nvSpPr>
            <p:spPr>
              <a:xfrm>
                <a:off x="6019800" y="332656"/>
                <a:ext cx="990600" cy="505544"/>
              </a:xfrm>
              <a:prstGeom prst="wedgeEllipseCallou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 smtClean="0">
                    <a:latin typeface="KaiTi" panose="02010609060101010101" pitchFamily="49" charset="-122"/>
                    <a:ea typeface="KaiTi" panose="02010609060101010101" pitchFamily="49" charset="-122"/>
                  </a:rPr>
                  <a:t>好的</a:t>
                </a:r>
                <a:r>
                  <a:rPr lang="en-US" altLang="zh-TW" dirty="0" smtClean="0">
                    <a:latin typeface="KaiTi" panose="02010609060101010101" pitchFamily="49" charset="-122"/>
                    <a:ea typeface="KaiTi" panose="02010609060101010101" pitchFamily="49" charset="-122"/>
                  </a:rPr>
                  <a:t>!</a:t>
                </a:r>
                <a:endParaRPr lang="en-US" dirty="0">
                  <a:latin typeface="KaiTi" panose="02010609060101010101" pitchFamily="49" charset="-122"/>
                  <a:ea typeface="KaiTi" panose="02010609060101010101" pitchFamily="49" charset="-122"/>
                </a:endParaRPr>
              </a:p>
            </p:txBody>
          </p:sp>
        </p:grpSp>
        <p:sp>
          <p:nvSpPr>
            <p:cNvPr id="12" name="Oval Callout 11"/>
            <p:cNvSpPr/>
            <p:nvPr/>
          </p:nvSpPr>
          <p:spPr>
            <a:xfrm>
              <a:off x="7710142" y="150276"/>
              <a:ext cx="1267092" cy="828711"/>
            </a:xfrm>
            <a:prstGeom prst="wedgeEllipseCallout">
              <a:avLst>
                <a:gd name="adj1" fmla="val -52033"/>
                <a:gd name="adj2" fmla="val 49935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latin typeface="KaiTi" panose="02010609060101010101" pitchFamily="49" charset="-122"/>
                  <a:ea typeface="KaiTi" panose="02010609060101010101" pitchFamily="49" charset="-122"/>
                </a:rPr>
                <a:t>在家要說中文。</a:t>
              </a:r>
              <a:endParaRPr lang="en-US" altLang="zh-TW" dirty="0" smtClean="0">
                <a:latin typeface="KaiTi" panose="02010609060101010101" pitchFamily="49" charset="-122"/>
                <a:ea typeface="KaiTi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078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9639E-6 L 0.43941 0.318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2" y="15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38298E-7 L -0.40677 0.318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47" y="159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025E-6 L 0.53056 0.3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8" y="16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4746E-6 L -0.44114 0.313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66" y="156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74746E-6 L -0.2448 0.31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156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5" y="1271180"/>
            <a:ext cx="8635406" cy="46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334000" y="1371600"/>
            <a:ext cx="1295400" cy="8933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2514600"/>
            <a:ext cx="1295400" cy="8933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877580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 especially )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334000" y="4821645"/>
            <a:ext cx="1295400" cy="8933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27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9" grpId="0" animBg="1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66775"/>
            <a:ext cx="5031004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66775"/>
            <a:ext cx="5031004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3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66775"/>
            <a:ext cx="5031004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66775"/>
            <a:ext cx="5031004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0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66775"/>
            <a:ext cx="5031004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1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66775"/>
            <a:ext cx="5031004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66775"/>
            <a:ext cx="5031004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4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07273"/>
            <a:ext cx="5170988" cy="503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1337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9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124</Words>
  <Application>Microsoft Office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49</cp:revision>
  <dcterms:created xsi:type="dcterms:W3CDTF">2021-07-29T19:38:20Z</dcterms:created>
  <dcterms:modified xsi:type="dcterms:W3CDTF">2021-10-29T17:52:23Z</dcterms:modified>
</cp:coreProperties>
</file>