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0" autoAdjust="0"/>
    <p:restoredTop sz="94662" autoAdjust="0"/>
  </p:normalViewPr>
  <p:slideViewPr>
    <p:cSldViewPr>
      <p:cViewPr>
        <p:scale>
          <a:sx n="70" d="100"/>
          <a:sy n="70" d="100"/>
        </p:scale>
        <p:origin x="-6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第七課 第二週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"/>
            <a:ext cx="3584223" cy="362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4800" y="362086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找點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1404" y="36208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1311" y="36208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7140" y="362086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有意思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3660" y="362086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來做吧</a:t>
            </a:r>
            <a:r>
              <a:rPr lang="en-US" altLang="zh-TW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07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1489E-6 L 0.19775 0.32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91489E-6 L -0.31598 0.32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1489E-6 L 0.43559 0.32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1489E-6 L -0.38073 0.32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5" y="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1489E-6 L 0.20607 0.32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371" y="3239869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主意。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5803" y="323986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常常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5507" y="323986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他做事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3239869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拿不定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7707" y="228600"/>
            <a:ext cx="5991493" cy="2849327"/>
            <a:chOff x="2847707" y="228600"/>
            <a:chExt cx="5991493" cy="28493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228600"/>
              <a:ext cx="3842898" cy="2849327"/>
            </a:xfrm>
            <a:prstGeom prst="rect">
              <a:avLst/>
            </a:prstGeom>
          </p:spPr>
        </p:pic>
        <p:sp>
          <p:nvSpPr>
            <p:cNvPr id="10" name="Cloud Callout 9"/>
            <p:cNvSpPr/>
            <p:nvPr/>
          </p:nvSpPr>
          <p:spPr>
            <a:xfrm>
              <a:off x="7391400" y="332656"/>
              <a:ext cx="1447800" cy="962744"/>
            </a:xfrm>
            <a:prstGeom prst="cloudCallout">
              <a:avLst>
                <a:gd name="adj1" fmla="val -53826"/>
                <a:gd name="adj2" fmla="val 5462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NO?</a:t>
              </a:r>
              <a:endParaRPr lang="en-US" dirty="0"/>
            </a:p>
          </p:txBody>
        </p:sp>
        <p:sp>
          <p:nvSpPr>
            <p:cNvPr id="12" name="Cloud Callout 11"/>
            <p:cNvSpPr/>
            <p:nvPr/>
          </p:nvSpPr>
          <p:spPr>
            <a:xfrm flipH="1">
              <a:off x="2847707" y="332656"/>
              <a:ext cx="1447800" cy="962744"/>
            </a:xfrm>
            <a:prstGeom prst="cloudCallout">
              <a:avLst>
                <a:gd name="adj1" fmla="val -55712"/>
                <a:gd name="adj2" fmla="val 5037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YES?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369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2229E-6 L 0.69392 0.30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88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9778E-6 L -0.32327 0.30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15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2229E-6 L 0.11893 0.30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2229E-6 L -0.18576 0.30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6" y="2097375"/>
            <a:ext cx="8802337" cy="40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5181600"/>
            <a:ext cx="20574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 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319" y="6172200"/>
            <a:ext cx="1288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 gone )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886200" cy="291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2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87" y="981075"/>
            <a:ext cx="509521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81075"/>
            <a:ext cx="509521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58068"/>
            <a:ext cx="5120891" cy="47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66776"/>
            <a:ext cx="4744389" cy="516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66776"/>
            <a:ext cx="4744389" cy="516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66775"/>
            <a:ext cx="4736712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42049"/>
            <a:ext cx="5163528" cy="490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30248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回收的</a:t>
            </a:r>
            <a:endParaRPr lang="en-US" altLang="zh-TW" sz="28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意思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4579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口香糖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4579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吃光了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238295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太空人</a:t>
            </a:r>
            <a:endParaRPr lang="en-US" altLang="zh-TW" sz="28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食品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44390" y="2256965"/>
            <a:ext cx="7198517" cy="2409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75108" y="2055317"/>
            <a:ext cx="1789435" cy="2610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80828" y="2256965"/>
            <a:ext cx="1948572" cy="2409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45742" y="2217859"/>
            <a:ext cx="1737108" cy="244817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6172200"/>
            <a:ext cx="788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</a:t>
            </a:r>
            <a:r>
              <a:rPr lang="en-US" sz="2800" dirty="0" smtClean="0"/>
              <a:t>2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</a:t>
            </a:r>
            <a:r>
              <a:rPr lang="en-US" sz="2800" dirty="0" smtClean="0"/>
              <a:t>3 </a:t>
            </a:r>
            <a:r>
              <a:rPr lang="en-US" sz="2800" dirty="0" smtClean="0"/>
              <a:t>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4</a:t>
            </a:r>
            <a:r>
              <a:rPr lang="zh-TW" altLang="en-US" sz="2800" dirty="0" smtClean="0"/>
              <a:t>                    </a:t>
            </a:r>
            <a:r>
              <a:rPr lang="en-US" altLang="zh-TW" sz="2800" dirty="0" smtClean="0"/>
              <a:t>5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467600" y="1301721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麥片</a:t>
            </a:r>
            <a:endParaRPr lang="en-US" altLang="zh-TW" sz="28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加牛奶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048000" y="2299130"/>
            <a:ext cx="5045993" cy="2366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57" y="4799989"/>
            <a:ext cx="1632443" cy="12437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789275"/>
            <a:ext cx="1589257" cy="12927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47" y="4789275"/>
            <a:ext cx="1603653" cy="13243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14" y="4799989"/>
            <a:ext cx="1497386" cy="13387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" y="4733639"/>
            <a:ext cx="1554983" cy="135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115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51</cp:revision>
  <dcterms:created xsi:type="dcterms:W3CDTF">2021-07-29T19:38:20Z</dcterms:created>
  <dcterms:modified xsi:type="dcterms:W3CDTF">2021-10-29T23:20:02Z</dcterms:modified>
</cp:coreProperties>
</file>