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2" autoAdjust="0"/>
  </p:normalViewPr>
  <p:slideViewPr>
    <p:cSldViewPr>
      <p:cViewPr>
        <p:scale>
          <a:sx n="70" d="100"/>
          <a:sy n="7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35DF-C51F-4D7D-A091-F72D0878AFA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0087-F92E-499F-B9B0-15BF33E0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0087-F92E-499F-B9B0-15BF33E075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第八課 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198" y="339886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極了</a:t>
            </a:r>
            <a:r>
              <a:rPr lang="en-US" altLang="zh-TW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36744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好看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532" y="337339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星星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6146" y="340691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金光閃閃</a:t>
            </a:r>
            <a:r>
              <a:rPr lang="zh-TW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58" y="77846"/>
            <a:ext cx="3557587" cy="346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3858E-6 L 0.69809 0.36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18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6105E-6 L -0.3948 0.367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0833E-6 L 0.32552 0.368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75301E-7 L -0.42535 0.36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8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768" y="34316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2244" y="341765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加拿大玩。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6606" y="34349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1603" y="34684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要去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2895600" y="133229"/>
            <a:ext cx="6096000" cy="2762371"/>
            <a:chOff x="2590800" y="226489"/>
            <a:chExt cx="6321188" cy="2288111"/>
          </a:xfrm>
        </p:grpSpPr>
        <p:pic>
          <p:nvPicPr>
            <p:cNvPr id="3075" name="Picture 3" descr="C:\Users\yawen\AppData\Local\Microsoft\Windows\INetCache\IE\I4W4JFD5\canada-8-2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26489"/>
              <a:ext cx="4560079" cy="2288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awen\AppData\Local\Microsoft\Windows\INetCache\IE\DHTJEDN5\airplane-picture-06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111" b="44360" l="22081" r="84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17591" r="16333" b="54639"/>
            <a:stretch/>
          </p:blipFill>
          <p:spPr bwMode="auto">
            <a:xfrm>
              <a:off x="4800600" y="791569"/>
              <a:ext cx="4111388" cy="161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2895E-6 L 0.2441 0.330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4265E-7 L -0.42691 0.329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3506E-6 L 0.36944 0.3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002E-6 L -0.29774 0.32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4933"/>
            <a:ext cx="8007394" cy="36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62400" y="2743200"/>
            <a:ext cx="1447800" cy="935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4114800"/>
            <a:ext cx="838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16515"/>
            <a:ext cx="21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 extremely )</a:t>
            </a:r>
            <a:r>
              <a:rPr lang="zh-TW" alt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65" y="838201"/>
            <a:ext cx="4747635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1"/>
            <a:ext cx="5193946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66" y="838200"/>
            <a:ext cx="4968434" cy="51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866776"/>
            <a:ext cx="5103781" cy="5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33" y="914400"/>
            <a:ext cx="510456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7288"/>
            <a:ext cx="501483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2187"/>
            <a:ext cx="519303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閃電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北極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21919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靠近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星球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55992" y="1950337"/>
            <a:ext cx="1545615" cy="2675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2902" y="1860657"/>
            <a:ext cx="1790700" cy="2765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61807" y="1950337"/>
            <a:ext cx="3691593" cy="2793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65559" y="1900463"/>
            <a:ext cx="5103439" cy="25698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6175612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3                     4</a:t>
            </a:r>
            <a:r>
              <a:rPr lang="zh-TW" altLang="en-US" sz="2800" dirty="0" smtClean="0"/>
              <a:t>                   </a:t>
            </a:r>
            <a:r>
              <a:rPr lang="en-US" altLang="zh-TW" sz="2800" dirty="0" smtClean="0"/>
              <a:t>5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6403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排隊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72200" y="1956024"/>
            <a:ext cx="1715311" cy="2514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42608"/>
            <a:ext cx="1808202" cy="1336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3" y="4712060"/>
            <a:ext cx="1773198" cy="13551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55" y="4743356"/>
            <a:ext cx="1909922" cy="1335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6182"/>
            <a:ext cx="1586212" cy="1519024"/>
          </a:xfrm>
          <a:prstGeom prst="rect">
            <a:avLst/>
          </a:prstGeom>
        </p:spPr>
      </p:pic>
      <p:pic>
        <p:nvPicPr>
          <p:cNvPr id="2050" name="Picture 2" descr="C:\Users\yawen\Desktop\New folder (2)\other pics\03082 (5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00600"/>
            <a:ext cx="1292225" cy="11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9796" y="4470352"/>
            <a:ext cx="1763004" cy="1674854"/>
            <a:chOff x="5399796" y="4470352"/>
            <a:chExt cx="1763004" cy="16748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96" y="4470352"/>
              <a:ext cx="1763004" cy="1674854"/>
            </a:xfrm>
            <a:prstGeom prst="rect">
              <a:avLst/>
            </a:prstGeom>
          </p:spPr>
        </p:pic>
        <p:pic>
          <p:nvPicPr>
            <p:cNvPr id="1026" name="Picture 2" descr="C:\Users\yawen\Desktop\New folder (2)\other pics\10102 (6)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803" y="4743356"/>
              <a:ext cx="13716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101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57</cp:revision>
  <dcterms:created xsi:type="dcterms:W3CDTF">2021-07-29T19:38:20Z</dcterms:created>
  <dcterms:modified xsi:type="dcterms:W3CDTF">2021-10-30T21:10:42Z</dcterms:modified>
</cp:coreProperties>
</file>