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44" autoAdjust="0"/>
    <p:restoredTop sz="94662" autoAdjust="0"/>
  </p:normalViewPr>
  <p:slideViewPr>
    <p:cSldViewPr>
      <p:cViewPr>
        <p:scale>
          <a:sx n="70" d="100"/>
          <a:sy n="70" d="100"/>
        </p:scale>
        <p:origin x="-5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美洲華</a:t>
            </a:r>
            <a:r>
              <a:rPr lang="zh-TW" altLang="en-US" sz="40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語</a:t>
            </a:r>
            <a:r>
              <a:rPr lang="zh-TW" altLang="en-US" sz="4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第四冊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第九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課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第一週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8437" y="304715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已經</a:t>
            </a:r>
            <a:endParaRPr lang="en-US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0879" y="301573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看完了。</a:t>
            </a:r>
            <a:endParaRPr lang="en-US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0572" y="3021688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這本書</a:t>
            </a:r>
            <a:endParaRPr lang="en-US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26788" y="305520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endParaRPr lang="en-US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6" name="Picture 2" descr="C:\Users\yawen\Desktop\New folder (2)\other pics\02032 (5)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814" y="-8523"/>
            <a:ext cx="3686002" cy="290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20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6531E-6 L 0.42309 0.30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46" y="15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37558E-6 L -0.37275 0.3075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46" y="153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73543E-7 L 0.37535 0.3082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7" y="154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9.89824E-7 L -0.41441 0.3027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29" y="15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846" y="3157630"/>
            <a:ext cx="105670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真是</a:t>
            </a:r>
            <a:endParaRPr lang="en-US" sz="3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0562" y="3143632"/>
            <a:ext cx="236475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坐滿了人，</a:t>
            </a:r>
            <a:endParaRPr lang="en-US" sz="3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0391" y="3160932"/>
            <a:ext cx="171072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4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球</a:t>
            </a:r>
            <a:r>
              <a:rPr lang="zh-TW" altLang="en-US" sz="3400" dirty="0">
                <a:latin typeface="KaiTi" panose="02010609060101010101" pitchFamily="49" charset="-122"/>
                <a:ea typeface="KaiTi" panose="02010609060101010101" pitchFamily="49" charset="-122"/>
              </a:rPr>
              <a:t>場裡</a:t>
            </a:r>
            <a:endParaRPr lang="en-US" sz="3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0288" y="3194447"/>
            <a:ext cx="236475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人山人海。</a:t>
            </a:r>
            <a:endParaRPr lang="en-US" sz="3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46" y="0"/>
            <a:ext cx="5183462" cy="28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8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8575E-6 L 0.51441 0.29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12" y="147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8.51064E-7 L -0.36823 0.3050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20" y="15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79186E-6 L 0.10277 0.3075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9" y="153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23682E-6 L -0.00277 0.2890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4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5" y="4161158"/>
            <a:ext cx="8480553" cy="193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262"/>
            <a:ext cx="9047594" cy="217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343400" y="2286000"/>
            <a:ext cx="1219200" cy="740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34200" y="4237330"/>
            <a:ext cx="1143000" cy="740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6106180"/>
            <a:ext cx="1215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 hold )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3200400"/>
            <a:ext cx="1640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 already )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5715000" y="5278845"/>
            <a:ext cx="1143000" cy="740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27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9" grpId="0" animBg="1"/>
      <p:bldP spid="8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47726"/>
            <a:ext cx="4641369" cy="518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1" y="914400"/>
            <a:ext cx="45741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9199"/>
            <a:ext cx="4953000" cy="494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0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80023"/>
            <a:ext cx="4920094" cy="498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1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1937"/>
            <a:ext cx="5056277" cy="46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8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1195802"/>
            <a:ext cx="5106488" cy="467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4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1"/>
            <a:ext cx="491564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9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23024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賽跑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7195" y="1230248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排球賽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4431" y="123024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舉手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6031" y="914400"/>
            <a:ext cx="15696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音樂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會</a:t>
            </a:r>
            <a:endParaRPr lang="en-US" altLang="zh-TW" sz="36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開始了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>
            <a:endCxn id="21" idx="0"/>
          </p:cNvCxnSpPr>
          <p:nvPr/>
        </p:nvCxnSpPr>
        <p:spPr>
          <a:xfrm>
            <a:off x="1357364" y="1865531"/>
            <a:ext cx="1455311" cy="27911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23" idx="0"/>
          </p:cNvCxnSpPr>
          <p:nvPr/>
        </p:nvCxnSpPr>
        <p:spPr>
          <a:xfrm flipH="1">
            <a:off x="1072424" y="1989188"/>
            <a:ext cx="2142805" cy="26857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764761" y="1884626"/>
            <a:ext cx="1407439" cy="26873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>
            <a:stCxn id="5" idx="2"/>
            <a:endCxn id="16" idx="0"/>
          </p:cNvCxnSpPr>
          <p:nvPr/>
        </p:nvCxnSpPr>
        <p:spPr>
          <a:xfrm flipH="1">
            <a:off x="4515913" y="2114729"/>
            <a:ext cx="1874948" cy="254759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6189260"/>
            <a:ext cx="7475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</a:t>
            </a:r>
            <a:r>
              <a:rPr lang="en-US" sz="2800" dirty="0" smtClean="0"/>
              <a:t>     2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3         </a:t>
            </a:r>
            <a:r>
              <a:rPr lang="zh-TW" altLang="en-US" sz="2800" dirty="0" smtClean="0"/>
              <a:t>  </a:t>
            </a:r>
            <a:r>
              <a:rPr lang="en-US" sz="2800" dirty="0" smtClean="0"/>
              <a:t>       4 </a:t>
            </a:r>
            <a:r>
              <a:rPr lang="zh-TW" altLang="en-US" sz="2800" dirty="0" smtClean="0"/>
              <a:t>                    </a:t>
            </a:r>
            <a:r>
              <a:rPr lang="en-US" altLang="zh-TW" sz="2800" dirty="0" smtClean="0"/>
              <a:t>5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511031" y="121920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夏天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8048102" y="1989188"/>
            <a:ext cx="16929" cy="25828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804" y="4689482"/>
            <a:ext cx="1734596" cy="13303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30" y="4674960"/>
            <a:ext cx="1651668" cy="13648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355" y="4662326"/>
            <a:ext cx="1647115" cy="14613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17" y="4656639"/>
            <a:ext cx="1647115" cy="14613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66" y="4674960"/>
            <a:ext cx="1647115" cy="138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3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112</Words>
  <Application>Microsoft Office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52</cp:revision>
  <dcterms:created xsi:type="dcterms:W3CDTF">2021-07-29T19:38:20Z</dcterms:created>
  <dcterms:modified xsi:type="dcterms:W3CDTF">2021-11-01T23:40:12Z</dcterms:modified>
</cp:coreProperties>
</file>