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4" r:id="rId12"/>
    <p:sldId id="272" r:id="rId13"/>
    <p:sldId id="27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5" autoAdjust="0"/>
    <p:restoredTop sz="94662" autoAdjust="0"/>
  </p:normalViewPr>
  <p:slideViewPr>
    <p:cSldViewPr>
      <p:cViewPr>
        <p:scale>
          <a:sx n="80" d="100"/>
          <a:sy n="80" d="100"/>
        </p:scale>
        <p:origin x="-139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第九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打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170" y="121920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玉米油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8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龍舟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緊張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2597" y="2023307"/>
            <a:ext cx="1545615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424969" y="1966343"/>
            <a:ext cx="2212033" cy="2377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04682" y="2092784"/>
            <a:ext cx="1922746" cy="2339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800" y="2146744"/>
            <a:ext cx="2291849" cy="21966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712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     3            </a:t>
            </a:r>
            <a:r>
              <a:rPr lang="zh-TW" altLang="en-US" sz="2800" dirty="0" smtClean="0"/>
              <a:t>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34" y="4474426"/>
            <a:ext cx="2115766" cy="1598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34" y="4507126"/>
            <a:ext cx="2115766" cy="1590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60357"/>
            <a:ext cx="2209800" cy="1680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0" y="4467945"/>
            <a:ext cx="2127520" cy="16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969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快樂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002" y="12192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方向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7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軍人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8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亞軍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1442597" y="1887505"/>
            <a:ext cx="4207066" cy="2579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0"/>
          </p:cNvCxnSpPr>
          <p:nvPr/>
        </p:nvCxnSpPr>
        <p:spPr>
          <a:xfrm>
            <a:off x="3654631" y="1894476"/>
            <a:ext cx="4272453" cy="247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3479814" y="1860357"/>
            <a:ext cx="2004092" cy="2411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6" idx="0"/>
          </p:cNvCxnSpPr>
          <p:nvPr/>
        </p:nvCxnSpPr>
        <p:spPr>
          <a:xfrm flipH="1">
            <a:off x="1246306" y="1966343"/>
            <a:ext cx="6320404" cy="24570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</a:t>
            </a:r>
            <a:r>
              <a:rPr lang="zh-TW" altLang="en-US" sz="2800" dirty="0" smtClean="0"/>
              <a:t>      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</a:t>
            </a:r>
            <a:r>
              <a:rPr lang="zh-TW" altLang="en-US" sz="2800" dirty="0" smtClean="0"/>
              <a:t>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64" y="4467365"/>
            <a:ext cx="2102198" cy="1626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11" y="4271533"/>
            <a:ext cx="2094205" cy="1822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67451"/>
            <a:ext cx="2138167" cy="1726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" y="4423403"/>
            <a:ext cx="2074222" cy="16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506" y="3203052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故事。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189054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837" y="320635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6218" y="323986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緊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張有趣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2004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喜歡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9" name="Picture 5" descr="C:\Users\yawen\AppData\Local\Microsoft\Windows\INetCache\IE\DHTJEDN5\Harry-Potter-and-the-Order-of-the-Phoenix-2007-Movie-Poster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302">
            <a:off x="6717423" y="205379"/>
            <a:ext cx="1936756" cy="29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wen\AppData\Local\Microsoft\Windows\INetCache\IE\VTZOT29V\harry-potter-and-the-deathly-hallows-200703280938509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3453"/>
            <a:ext cx="1646122" cy="24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7336E-6 L 0.2276 0.28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14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9195E-6 L 0.03142 0.285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6725E-6 L 0.18142 0.28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4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2229E-6 L -0.21007 0.28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3867E-6 L -0.10226 0.286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939" y="3203052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看什麼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165" y="318905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運動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837" y="320635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0771" y="3239869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比賽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403" y="320040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喜歡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39" y="1303111"/>
            <a:ext cx="4279655" cy="1592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8391"/>
            <a:ext cx="4633078" cy="165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47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7336E-6 L -0.13073 0.28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14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9195E-6 L 0.04809 0.285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6725E-6 L 0.41458 0.28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4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2229E-6 L -0.02674 0.28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4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3867E-6 L -0.10226 0.286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37114" cy="41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800" y="2400104"/>
            <a:ext cx="1190989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34484"/>
            <a:ext cx="405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fuel charging; fuel filling 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3411749"/>
            <a:ext cx="1905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4478549"/>
            <a:ext cx="1905000" cy="740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248214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38489"/>
            <a:ext cx="5031876" cy="50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04875"/>
            <a:ext cx="5048250" cy="502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14400"/>
            <a:ext cx="505609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14" y="990600"/>
            <a:ext cx="497948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383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1"/>
            <a:ext cx="5132701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14400"/>
            <a:ext cx="5048250" cy="502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04875"/>
            <a:ext cx="506567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37" y="981075"/>
            <a:ext cx="49890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125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51</cp:revision>
  <dcterms:created xsi:type="dcterms:W3CDTF">2021-07-29T19:38:20Z</dcterms:created>
  <dcterms:modified xsi:type="dcterms:W3CDTF">2021-11-02T00:22:51Z</dcterms:modified>
</cp:coreProperties>
</file>