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6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52198-06A4-4034-9486-DE390296AAF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EB37-D639-420A-9E93-23D5BC73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9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90BDA7-913C-4C76-A39F-B5C2264BD205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F426DE-82C3-47BC-A83F-920DF23DB337}" type="slidenum">
              <a:rPr lang="en-US" altLang="zh-TW">
                <a:solidFill>
                  <a:prstClr val="black"/>
                </a:solidFill>
              </a:rPr>
              <a:pPr/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E03BC02-01FD-4942-8200-C29D4677E09A}" type="slidenum">
              <a:rPr lang="en-US" altLang="zh-TW">
                <a:solidFill>
                  <a:prstClr val="black"/>
                </a:solidFill>
              </a:rPr>
              <a:pPr/>
              <a:t>100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3E9C96-BDC5-433A-AAEE-D4E4AB58FB72}" type="slidenum">
              <a:rPr lang="en-US" altLang="zh-TW">
                <a:solidFill>
                  <a:prstClr val="black"/>
                </a:solidFill>
              </a:rPr>
              <a:pPr/>
              <a:t>101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1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1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0278CA-D2DE-404C-98B2-F0FDBCAD457D}" type="slidenum">
              <a:rPr lang="en-US" altLang="zh-TW">
                <a:solidFill>
                  <a:prstClr val="black"/>
                </a:solidFill>
              </a:rPr>
              <a:pPr/>
              <a:t>102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1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2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2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AECDC41-29D8-4639-A81C-9112A000C4D5}" type="slidenum">
              <a:rPr lang="en-US" altLang="zh-TW">
                <a:solidFill>
                  <a:prstClr val="black"/>
                </a:solidFill>
              </a:rPr>
              <a:pPr/>
              <a:t>103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2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3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3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B0BA811-29C7-43F6-AC27-B515B2AF0C74}" type="slidenum">
              <a:rPr lang="en-US" altLang="zh-TW">
                <a:solidFill>
                  <a:prstClr val="black"/>
                </a:solidFill>
              </a:rPr>
              <a:pPr/>
              <a:t>104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3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4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4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75CDD4A-54B7-42A0-A8C0-CD0BDC4A3219}" type="slidenum">
              <a:rPr lang="en-US" altLang="zh-TW">
                <a:solidFill>
                  <a:prstClr val="black"/>
                </a:solidFill>
              </a:rPr>
              <a:pPr/>
              <a:t>105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4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5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5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0625D2-1C36-41CA-824C-7F9F8C21F9CC}" type="slidenum">
              <a:rPr lang="en-US" altLang="zh-TW">
                <a:solidFill>
                  <a:prstClr val="black"/>
                </a:solidFill>
              </a:rPr>
              <a:pPr/>
              <a:t>106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5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6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6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E98355C-F83D-4044-BAAF-086CAD5DEFEC}" type="slidenum">
              <a:rPr lang="en-US" altLang="zh-TW">
                <a:solidFill>
                  <a:prstClr val="black"/>
                </a:solidFill>
              </a:rPr>
              <a:pPr/>
              <a:t>107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7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7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D72ED8-0D62-4217-87DD-181918E38A92}" type="slidenum">
              <a:rPr lang="en-US" altLang="zh-TW">
                <a:solidFill>
                  <a:prstClr val="black"/>
                </a:solidFill>
              </a:rPr>
              <a:pPr/>
              <a:t>108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7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8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8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B5F579-90E1-43DD-A66D-48BA8C7D485E}" type="slidenum">
              <a:rPr lang="en-US" altLang="zh-TW">
                <a:solidFill>
                  <a:prstClr val="black"/>
                </a:solidFill>
              </a:rPr>
              <a:pPr/>
              <a:t>109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8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BFF3FB-FF6E-448F-B68D-4CA79B4E8AB9}" type="slidenum">
              <a:rPr lang="en-US" altLang="zh-TW">
                <a:solidFill>
                  <a:prstClr val="black"/>
                </a:solidFill>
              </a:rPr>
              <a:pPr/>
              <a:t>11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9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9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60AE42-6A07-487D-A32A-034C01D9B3A5}" type="slidenum">
              <a:rPr lang="en-US" altLang="zh-TW">
                <a:solidFill>
                  <a:prstClr val="black"/>
                </a:solidFill>
              </a:rPr>
              <a:pPr/>
              <a:t>110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9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0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0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FF2B06-0C27-4A3A-870A-91F3EE32287B}" type="slidenum">
              <a:rPr lang="en-US" altLang="zh-TW">
                <a:solidFill>
                  <a:prstClr val="black"/>
                </a:solidFill>
              </a:rPr>
              <a:pPr/>
              <a:t>111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0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1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1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BA6900-E94B-4E50-99F5-CA635C4764C1}" type="slidenum">
              <a:rPr lang="en-US" altLang="zh-TW">
                <a:solidFill>
                  <a:prstClr val="black"/>
                </a:solidFill>
              </a:rPr>
              <a:pPr/>
              <a:t>112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1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BB5EB63-8C39-4123-9A6E-404E715C7959}" type="slidenum">
              <a:rPr lang="en-US" altLang="zh-TW">
                <a:solidFill>
                  <a:prstClr val="black"/>
                </a:solidFill>
              </a:rPr>
              <a:pPr/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2933EF-7EE3-435E-AC86-B53A19A8442E}" type="slidenum">
              <a:rPr lang="en-US" altLang="zh-TW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B2978A7-75DA-425D-B739-3EE84E15FECF}" type="slidenum">
              <a:rPr lang="en-US" altLang="zh-TW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CAAA25C-D207-480B-9598-95C74DA396F6}" type="slidenum">
              <a:rPr lang="en-US" altLang="zh-TW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5F3266-97DC-41C5-8EA1-8BD0A69FBF22}" type="slidenum">
              <a:rPr lang="en-US" altLang="zh-TW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B86FE8-8593-47C0-8C1C-CA91B0C48CC6}" type="slidenum">
              <a:rPr lang="en-US" altLang="zh-TW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5C89C6-F3E5-4D46-A41B-FFD1701DB61F}" type="slidenum">
              <a:rPr lang="en-US" altLang="zh-TW">
                <a:solidFill>
                  <a:prstClr val="black"/>
                </a:solidFill>
              </a:rPr>
              <a:pPr/>
              <a:t>18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07B2721-59BE-4E11-A999-CF0BDF29E4DA}" type="slidenum">
              <a:rPr lang="en-US" altLang="zh-TW">
                <a:solidFill>
                  <a:prstClr val="black"/>
                </a:solidFill>
              </a:rPr>
              <a:pPr/>
              <a:t>19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AC9B069-DC70-4698-A2BC-FE28468A94CA}" type="slidenum">
              <a:rPr lang="en-US" altLang="zh-TW">
                <a:solidFill>
                  <a:prstClr val="black"/>
                </a:solidFill>
              </a:rPr>
              <a:pPr/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764637-1D61-411D-924F-A7AEAF79B5CB}" type="slidenum">
              <a:rPr lang="en-US" altLang="zh-TW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68C23C6-6A44-4058-9AA1-ABEFD07F913E}" type="slidenum">
              <a:rPr lang="en-US" altLang="zh-TW">
                <a:solidFill>
                  <a:prstClr val="black"/>
                </a:solidFill>
              </a:rPr>
              <a:pPr/>
              <a:t>21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6D9B820-6969-40CD-A33D-BFFFE7AE6121}" type="slidenum">
              <a:rPr lang="en-US" altLang="zh-TW">
                <a:solidFill>
                  <a:prstClr val="black"/>
                </a:solidFill>
              </a:rPr>
              <a:pPr/>
              <a:t>22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648FB0-CBCC-480F-A690-55E100DB4687}" type="slidenum">
              <a:rPr lang="en-US" altLang="zh-TW">
                <a:solidFill>
                  <a:prstClr val="black"/>
                </a:solidFill>
              </a:rPr>
              <a:pPr/>
              <a:t>23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340C30-4BBC-445F-A016-1F517488D05E}" type="slidenum">
              <a:rPr lang="en-US" altLang="zh-TW">
                <a:solidFill>
                  <a:prstClr val="black"/>
                </a:solidFill>
              </a:rPr>
              <a:pPr/>
              <a:t>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2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2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EBCF00D-09C0-40D9-B4A6-7CD302E77D5F}" type="slidenum">
              <a:rPr lang="en-US" altLang="zh-TW">
                <a:solidFill>
                  <a:prstClr val="black"/>
                </a:solidFill>
              </a:rPr>
              <a:pPr/>
              <a:t>25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2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3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3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0296642-89DC-42CE-85D8-FB1CCB0B9328}" type="slidenum">
              <a:rPr lang="en-US" altLang="zh-TW">
                <a:solidFill>
                  <a:prstClr val="black"/>
                </a:solidFill>
              </a:rPr>
              <a:pPr/>
              <a:t>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3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DC28B52-D498-4259-BF14-369F4D0EA44F}" type="slidenum">
              <a:rPr lang="en-US" altLang="zh-TW">
                <a:solidFill>
                  <a:prstClr val="black"/>
                </a:solidFill>
              </a:rPr>
              <a:pPr/>
              <a:t>27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901D677-30C7-4880-BB34-78A7CA71C0D5}" type="slidenum">
              <a:rPr lang="en-US" altLang="zh-TW">
                <a:solidFill>
                  <a:prstClr val="black"/>
                </a:solidFill>
              </a:rPr>
              <a:pPr/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B672079-A691-41A5-9798-63B354F3E606}" type="slidenum">
              <a:rPr lang="en-US" altLang="zh-TW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B9F14F-A0AB-4ABA-9A0B-F543398AA4E4}" type="slidenum">
              <a:rPr lang="en-US" altLang="zh-TW">
                <a:solidFill>
                  <a:prstClr val="black"/>
                </a:solidFill>
              </a:rPr>
              <a:pPr/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6AEB7F-6A99-48CF-B6ED-F05C17ABE99E}" type="slidenum">
              <a:rPr lang="en-US" altLang="zh-TW">
                <a:solidFill>
                  <a:prstClr val="black"/>
                </a:solidFill>
              </a:rPr>
              <a:pPr/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0EFAD33-0A26-4FCA-9A9E-D509874709E7}" type="slidenum">
              <a:rPr lang="en-US" altLang="zh-TW">
                <a:solidFill>
                  <a:prstClr val="black"/>
                </a:solidFill>
              </a:rPr>
              <a:pPr/>
              <a:t>31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6A4E51-CA3D-479A-8A09-A9CC3103EE4C}" type="slidenum">
              <a:rPr lang="en-US" altLang="zh-TW">
                <a:solidFill>
                  <a:prstClr val="black"/>
                </a:solidFill>
              </a:rPr>
              <a:pPr/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1C68D2-9100-4B0D-BA38-FB7DA05A7C15}" type="slidenum">
              <a:rPr lang="en-US" altLang="zh-TW">
                <a:solidFill>
                  <a:prstClr val="black"/>
                </a:solidFill>
              </a:rPr>
              <a:pPr/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9BBFD4-11D0-4DEA-814C-768E97E110BE}" type="slidenum">
              <a:rPr lang="en-US" altLang="zh-TW">
                <a:solidFill>
                  <a:prstClr val="black"/>
                </a:solidFill>
              </a:rPr>
              <a:pPr/>
              <a:t>34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E1AEFC5-CFDD-40DA-BB88-0619C1F5CE6A}" type="slidenum">
              <a:rPr lang="en-US" altLang="zh-TW">
                <a:solidFill>
                  <a:prstClr val="black"/>
                </a:solidFill>
              </a:rPr>
              <a:pPr/>
              <a:t>35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9A50C4-2ED2-4B3C-8AF3-8F600C7B5BD8}" type="slidenum">
              <a:rPr lang="en-US" altLang="zh-TW">
                <a:solidFill>
                  <a:prstClr val="black"/>
                </a:solidFill>
              </a:rPr>
              <a:pPr/>
              <a:t>36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806A554-D9AF-4F26-884B-FD2B8FA23572}" type="slidenum">
              <a:rPr lang="en-US" altLang="zh-TW">
                <a:solidFill>
                  <a:prstClr val="black"/>
                </a:solidFill>
              </a:rPr>
              <a:pPr/>
              <a:t>37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5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5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07B578C-7FF6-465B-84D7-C45B52F8C433}" type="slidenum">
              <a:rPr lang="en-US" altLang="zh-TW">
                <a:solidFill>
                  <a:prstClr val="black"/>
                </a:solidFill>
              </a:rPr>
              <a:pPr/>
              <a:t>38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5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45F55E-A96B-4837-8B36-7C45CD17E6D9}" type="slidenum">
              <a:rPr lang="en-US" altLang="zh-TW">
                <a:solidFill>
                  <a:prstClr val="black"/>
                </a:solidFill>
              </a:rPr>
              <a:pPr/>
              <a:t>39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49D0F4-4A53-4EEE-923A-1D1FBB46D884}" type="slidenum">
              <a:rPr lang="en-US" altLang="zh-TW">
                <a:solidFill>
                  <a:prstClr val="black"/>
                </a:solidFill>
              </a:rPr>
              <a:pPr/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7C2199-D33F-40F2-A3AF-EF7BB225B139}" type="slidenum">
              <a:rPr lang="en-US" altLang="zh-TW">
                <a:solidFill>
                  <a:prstClr val="black"/>
                </a:solidFill>
              </a:rPr>
              <a:pPr/>
              <a:t>40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968E5C-77F3-49FB-BB8A-6360A4F503A4}" type="slidenum">
              <a:rPr lang="en-US" altLang="zh-TW">
                <a:solidFill>
                  <a:prstClr val="black"/>
                </a:solidFill>
              </a:rPr>
              <a:pPr/>
              <a:t>41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58624C1-8BE5-4EAA-A0BE-151DCC7DA4B7}" type="slidenum">
              <a:rPr lang="en-US" altLang="zh-TW">
                <a:solidFill>
                  <a:prstClr val="black"/>
                </a:solidFill>
              </a:rPr>
              <a:pPr/>
              <a:t>42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2CD5A0-93C7-4377-A090-8B2FC3EF9FC5}" type="slidenum">
              <a:rPr lang="en-US" altLang="zh-TW">
                <a:solidFill>
                  <a:prstClr val="black"/>
                </a:solidFill>
              </a:rPr>
              <a:pPr/>
              <a:t>43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0885FE-3350-4FF2-8F66-C5363446FFE5}" type="slidenum">
              <a:rPr lang="en-US" altLang="zh-TW">
                <a:solidFill>
                  <a:prstClr val="black"/>
                </a:solidFill>
              </a:rPr>
              <a:pPr/>
              <a:t>44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2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62BFD6-4276-4B0B-B8CB-100E04E2DFDB}" type="slidenum">
              <a:rPr lang="en-US" altLang="zh-TW">
                <a:solidFill>
                  <a:prstClr val="black"/>
                </a:solidFill>
              </a:rPr>
              <a:pPr/>
              <a:t>45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2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3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63BC2A-BB96-4F1B-902F-8C8A6A5090E1}" type="slidenum">
              <a:rPr lang="en-US" altLang="zh-TW">
                <a:solidFill>
                  <a:prstClr val="black"/>
                </a:solidFill>
              </a:rPr>
              <a:pPr/>
              <a:t>46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3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4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4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C3366B-C693-48B5-A253-12A6A64E0A91}" type="slidenum">
              <a:rPr lang="en-US" altLang="zh-TW">
                <a:solidFill>
                  <a:prstClr val="black"/>
                </a:solidFill>
              </a:rPr>
              <a:pPr/>
              <a:t>47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4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3D332D-1399-48D0-9D6B-6CF45DF6F0BF}" type="slidenum">
              <a:rPr lang="en-US" altLang="zh-TW">
                <a:solidFill>
                  <a:prstClr val="black"/>
                </a:solidFill>
              </a:rPr>
              <a:pPr/>
              <a:t>48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02768AF-D635-4D52-AF0E-105BCD822202}" type="slidenum">
              <a:rPr lang="en-US" altLang="zh-TW">
                <a:solidFill>
                  <a:prstClr val="black"/>
                </a:solidFill>
              </a:rPr>
              <a:pPr/>
              <a:t>49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CB7208E-4029-475D-8E6D-919C41D23411}" type="slidenum">
              <a:rPr lang="en-US" altLang="zh-TW">
                <a:solidFill>
                  <a:prstClr val="black"/>
                </a:solidFill>
              </a:rPr>
              <a:pPr/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8B505EB-A697-4098-A99A-3B2321B559DB}" type="slidenum">
              <a:rPr lang="en-US" altLang="zh-TW">
                <a:solidFill>
                  <a:prstClr val="black"/>
                </a:solidFill>
              </a:rPr>
              <a:pPr/>
              <a:t>50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6D92BF-C334-41AC-ACAA-B00601885962}" type="slidenum">
              <a:rPr lang="en-US" altLang="zh-TW">
                <a:solidFill>
                  <a:prstClr val="black"/>
                </a:solidFill>
              </a:rPr>
              <a:pPr/>
              <a:t>51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F3BAC0-AC6D-4B95-AF02-3AD184798D87}" type="slidenum">
              <a:rPr lang="en-US" altLang="zh-TW">
                <a:solidFill>
                  <a:prstClr val="black"/>
                </a:solidFill>
              </a:rPr>
              <a:pPr/>
              <a:t>52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EB75A4-CD7B-4431-9ECD-0FABB71AA5DC}" type="slidenum">
              <a:rPr lang="en-US" altLang="zh-TW">
                <a:solidFill>
                  <a:prstClr val="black"/>
                </a:solidFill>
              </a:rPr>
              <a:pPr/>
              <a:t>53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C2F6E5-59F4-4F23-AF76-7B7AF890F96C}" type="slidenum">
              <a:rPr lang="en-US" altLang="zh-TW">
                <a:solidFill>
                  <a:prstClr val="black"/>
                </a:solidFill>
              </a:rPr>
              <a:pPr/>
              <a:t>54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E140C2-13B6-4A8E-96B5-DF66CAB62808}" type="slidenum">
              <a:rPr lang="en-US" altLang="zh-TW">
                <a:solidFill>
                  <a:prstClr val="black"/>
                </a:solidFill>
              </a:rPr>
              <a:pPr/>
              <a:t>55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EDBF459-3838-4FA5-B5A8-A62EF40DEAD2}" type="slidenum">
              <a:rPr lang="en-US" altLang="zh-TW">
                <a:solidFill>
                  <a:prstClr val="black"/>
                </a:solidFill>
              </a:rPr>
              <a:pPr/>
              <a:t>56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DC40E9-7979-4A9A-A04B-8918ADCCE297}" type="slidenum">
              <a:rPr lang="en-US" altLang="zh-TW">
                <a:solidFill>
                  <a:prstClr val="black"/>
                </a:solidFill>
              </a:rPr>
              <a:pPr/>
              <a:t>57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6800C0-8284-4EC1-99FC-08ADBEA14088}" type="slidenum">
              <a:rPr lang="en-US" altLang="zh-TW">
                <a:solidFill>
                  <a:prstClr val="black"/>
                </a:solidFill>
              </a:rPr>
              <a:pPr/>
              <a:t>58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26F562F-9624-4283-9DFB-1D6E1697B181}" type="slidenum">
              <a:rPr lang="en-US" altLang="zh-TW">
                <a:solidFill>
                  <a:prstClr val="black"/>
                </a:solidFill>
              </a:rPr>
              <a:pPr/>
              <a:t>59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E7A085-C3E1-4527-A511-F14034D7D54A}" type="slidenum">
              <a:rPr lang="en-US" altLang="zh-TW">
                <a:solidFill>
                  <a:prstClr val="black"/>
                </a:solidFill>
              </a:rPr>
              <a:pPr/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4AACE1-4895-4994-B8C4-1BD602E2AD21}" type="slidenum">
              <a:rPr lang="en-US" altLang="zh-TW">
                <a:solidFill>
                  <a:prstClr val="black"/>
                </a:solidFill>
              </a:rPr>
              <a:pPr/>
              <a:t>60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CBCF28-2D1E-499A-821E-B06CB6D4A516}" type="slidenum">
              <a:rPr lang="en-US" altLang="zh-TW">
                <a:solidFill>
                  <a:prstClr val="black"/>
                </a:solidFill>
              </a:rPr>
              <a:pPr/>
              <a:t>61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2D3F99C-78AC-486B-B63D-99FCE0356B64}" type="slidenum">
              <a:rPr lang="en-US" altLang="zh-TW">
                <a:solidFill>
                  <a:prstClr val="black"/>
                </a:solidFill>
              </a:rPr>
              <a:pPr/>
              <a:t>62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44877F-8D86-495C-864A-8ECFCC8E948F}" type="slidenum">
              <a:rPr lang="en-US" altLang="zh-TW">
                <a:solidFill>
                  <a:prstClr val="black"/>
                </a:solidFill>
              </a:rPr>
              <a:pPr/>
              <a:t>63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5E8049B-B6B2-4669-8BCE-6688340D7E61}" type="slidenum">
              <a:rPr lang="en-US" altLang="zh-TW">
                <a:solidFill>
                  <a:prstClr val="black"/>
                </a:solidFill>
              </a:rPr>
              <a:pPr/>
              <a:t>64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DB7D9E9-3460-47F2-B84E-8CCD64F08E62}" type="slidenum">
              <a:rPr lang="en-US" altLang="zh-TW">
                <a:solidFill>
                  <a:prstClr val="black"/>
                </a:solidFill>
              </a:rPr>
              <a:pPr/>
              <a:t>65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3D658E1-85C2-47AC-958D-D11F9AC95A12}" type="slidenum">
              <a:rPr lang="en-US" altLang="zh-TW">
                <a:solidFill>
                  <a:prstClr val="black"/>
                </a:solidFill>
              </a:rPr>
              <a:pPr/>
              <a:t>66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1F0583-AB13-478F-874D-DB0EC21FF031}" type="slidenum">
              <a:rPr lang="en-US" altLang="zh-TW">
                <a:solidFill>
                  <a:prstClr val="black"/>
                </a:solidFill>
              </a:rPr>
              <a:pPr/>
              <a:t>67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3892C53-860B-4B32-9752-6E8D2FFB8C27}" type="slidenum">
              <a:rPr lang="en-US" altLang="zh-TW">
                <a:solidFill>
                  <a:prstClr val="black"/>
                </a:solidFill>
              </a:rPr>
              <a:pPr/>
              <a:t>68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15E203-2870-4C20-AF6F-2F9F04041DD1}" type="slidenum">
              <a:rPr lang="en-US" altLang="zh-TW">
                <a:solidFill>
                  <a:prstClr val="black"/>
                </a:solidFill>
              </a:rPr>
              <a:pPr/>
              <a:t>69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9335DDC-C22D-4E05-80BB-DFD9F29B9813}" type="slidenum">
              <a:rPr lang="en-US" altLang="zh-TW">
                <a:solidFill>
                  <a:prstClr val="black"/>
                </a:solidFill>
              </a:rPr>
              <a:pPr/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BE427F-2AC5-4474-B1FD-541BA4E84E87}" type="slidenum">
              <a:rPr lang="en-US" altLang="zh-TW">
                <a:solidFill>
                  <a:prstClr val="black"/>
                </a:solidFill>
              </a:rPr>
              <a:pPr/>
              <a:t>70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E7A494-583E-4822-8CF0-C7119CB9B36B}" type="slidenum">
              <a:rPr lang="en-US" altLang="zh-TW">
                <a:solidFill>
                  <a:prstClr val="black"/>
                </a:solidFill>
              </a:rPr>
              <a:pPr/>
              <a:t>71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4A1E64F-B8B8-4B77-AEA7-48938FF30064}" type="slidenum">
              <a:rPr lang="en-US" altLang="zh-TW">
                <a:solidFill>
                  <a:prstClr val="black"/>
                </a:solidFill>
              </a:rPr>
              <a:pPr/>
              <a:t>72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AB796F5-982D-4670-ACE0-99E69209EE59}" type="slidenum">
              <a:rPr lang="en-US" altLang="zh-TW">
                <a:solidFill>
                  <a:prstClr val="black"/>
                </a:solidFill>
              </a:rPr>
              <a:pPr/>
              <a:t>73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1AC7336-D098-4824-A115-F66C44BA8C59}" type="slidenum">
              <a:rPr lang="en-US" altLang="zh-TW">
                <a:solidFill>
                  <a:prstClr val="black"/>
                </a:solidFill>
              </a:rPr>
              <a:pPr/>
              <a:t>74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3228B58-FD6A-4641-8D2C-63380814087E}" type="slidenum">
              <a:rPr lang="en-US" altLang="zh-TW">
                <a:solidFill>
                  <a:prstClr val="black"/>
                </a:solidFill>
              </a:rPr>
              <a:pPr/>
              <a:t>75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9BDD5A7-2A21-4C18-9FDA-AD5D54B7F90E}" type="slidenum">
              <a:rPr lang="en-US" altLang="zh-TW">
                <a:solidFill>
                  <a:prstClr val="black"/>
                </a:solidFill>
              </a:rPr>
              <a:pPr/>
              <a:t>76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5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5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C6E56D2-40CB-4DB0-AC21-9E6D7A6111C7}" type="slidenum">
              <a:rPr lang="en-US" altLang="zh-TW">
                <a:solidFill>
                  <a:prstClr val="black"/>
                </a:solidFill>
              </a:rPr>
              <a:pPr/>
              <a:t>77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5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D750FCA-7F08-497E-9509-934D8118BB1C}" type="slidenum">
              <a:rPr lang="en-US" altLang="zh-TW">
                <a:solidFill>
                  <a:prstClr val="black"/>
                </a:solidFill>
              </a:rPr>
              <a:pPr/>
              <a:t>78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7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7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494C8F-DEC7-42D8-A7CE-24952BE20946}" type="slidenum">
              <a:rPr lang="en-US" altLang="zh-TW">
                <a:solidFill>
                  <a:prstClr val="black"/>
                </a:solidFill>
              </a:rPr>
              <a:pPr/>
              <a:t>79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4ACE5F7-CE94-458F-82D2-7A06F2746D58}" type="slidenum">
              <a:rPr lang="en-US" altLang="zh-TW">
                <a:solidFill>
                  <a:prstClr val="black"/>
                </a:solidFill>
              </a:rPr>
              <a:pPr/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8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8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956A9D-5A8E-475C-B422-36AD1527F883}" type="slidenum">
              <a:rPr lang="en-US" altLang="zh-TW">
                <a:solidFill>
                  <a:prstClr val="black"/>
                </a:solidFill>
              </a:rPr>
              <a:pPr/>
              <a:t>80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9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9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4F2097A-EF04-4768-97B6-04EFA20E9179}" type="slidenum">
              <a:rPr lang="en-US" altLang="zh-TW">
                <a:solidFill>
                  <a:prstClr val="black"/>
                </a:solidFill>
              </a:rPr>
              <a:pPr/>
              <a:t>81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9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0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0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9F2A81-3C21-44C1-8B18-54EBB3CF5E9C}" type="slidenum">
              <a:rPr lang="en-US" altLang="zh-TW">
                <a:solidFill>
                  <a:prstClr val="black"/>
                </a:solidFill>
              </a:rPr>
              <a:pPr/>
              <a:t>82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0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1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1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D5F2317-3D3B-49BD-99FF-4E557F0E835F}" type="slidenum">
              <a:rPr lang="en-US" altLang="zh-TW">
                <a:solidFill>
                  <a:prstClr val="black"/>
                </a:solidFill>
              </a:rPr>
              <a:pPr/>
              <a:t>83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1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2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2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0A52A08-60A6-4C7C-BE74-B21638A0D147}" type="slidenum">
              <a:rPr lang="en-US" altLang="zh-TW">
                <a:solidFill>
                  <a:prstClr val="black"/>
                </a:solidFill>
              </a:rPr>
              <a:pPr/>
              <a:t>84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2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3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3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394BE4-F829-4973-BA7D-29D44C1405D4}" type="slidenum">
              <a:rPr lang="en-US" altLang="zh-TW">
                <a:solidFill>
                  <a:prstClr val="black"/>
                </a:solidFill>
              </a:rPr>
              <a:pPr/>
              <a:t>85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3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4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4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3B4D0A-20F7-40F3-9C05-922E658E8E1D}" type="slidenum">
              <a:rPr lang="en-US" altLang="zh-TW">
                <a:solidFill>
                  <a:prstClr val="black"/>
                </a:solidFill>
              </a:rPr>
              <a:pPr/>
              <a:t>86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4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5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5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83D5EA4-6E01-443B-81A2-56F9BCF16F89}" type="slidenum">
              <a:rPr lang="en-US" altLang="zh-TW">
                <a:solidFill>
                  <a:prstClr val="black"/>
                </a:solidFill>
              </a:rPr>
              <a:pPr/>
              <a:t>87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5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6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6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BE4F0A9-8D31-4DF9-AB6B-111EC949252C}" type="slidenum">
              <a:rPr lang="en-US" altLang="zh-TW">
                <a:solidFill>
                  <a:prstClr val="black"/>
                </a:solidFill>
              </a:rPr>
              <a:pPr/>
              <a:t>88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6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7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7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0F6AA1A-4B2B-4FD9-B84C-0908DFB60DC2}" type="slidenum">
              <a:rPr lang="en-US" altLang="zh-TW">
                <a:solidFill>
                  <a:prstClr val="black"/>
                </a:solidFill>
              </a:rPr>
              <a:pPr/>
              <a:t>89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7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CC555BC-C158-478F-B380-327318BE9155}" type="slidenum">
              <a:rPr lang="en-US" altLang="zh-TW">
                <a:solidFill>
                  <a:prstClr val="black"/>
                </a:solidFill>
              </a:rPr>
              <a:pPr/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8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8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E405BC6-5A3C-4472-8EFA-347714B763E7}" type="slidenum">
              <a:rPr lang="en-US" altLang="zh-TW">
                <a:solidFill>
                  <a:prstClr val="black"/>
                </a:solidFill>
              </a:rPr>
              <a:pPr/>
              <a:t>90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8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532C5E-E9F6-4764-99BD-1FD07324F822}" type="slidenum">
              <a:rPr lang="en-US" altLang="zh-TW">
                <a:solidFill>
                  <a:prstClr val="black"/>
                </a:solidFill>
              </a:rPr>
              <a:pPr/>
              <a:t>91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0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0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E9E0D3-6999-47C3-9AAD-7FC41F391C5E}" type="slidenum">
              <a:rPr lang="en-US" altLang="zh-TW">
                <a:solidFill>
                  <a:prstClr val="black"/>
                </a:solidFill>
              </a:rPr>
              <a:pPr/>
              <a:t>92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0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1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1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7F45FE-4F9E-4F1C-B95F-BAF1C79FD5E1}" type="slidenum">
              <a:rPr lang="en-US" altLang="zh-TW">
                <a:solidFill>
                  <a:prstClr val="black"/>
                </a:solidFill>
              </a:rPr>
              <a:pPr/>
              <a:t>93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1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78C62BE-6DA8-4F67-A62E-CAC7A0D2C482}" type="slidenum">
              <a:rPr lang="en-US" altLang="zh-TW">
                <a:solidFill>
                  <a:prstClr val="black"/>
                </a:solidFill>
              </a:rPr>
              <a:pPr/>
              <a:t>94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4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4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7A539B-635E-403F-A208-E5620521960F}" type="slidenum">
              <a:rPr lang="en-US" altLang="zh-TW">
                <a:solidFill>
                  <a:prstClr val="black"/>
                </a:solidFill>
              </a:rPr>
              <a:pPr/>
              <a:t>95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1AAF0C7-E236-45D1-BA58-72E11D9C2E96}" type="slidenum">
              <a:rPr lang="en-US" altLang="zh-TW">
                <a:solidFill>
                  <a:prstClr val="black"/>
                </a:solidFill>
              </a:rPr>
              <a:pPr/>
              <a:t>96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6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6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2D186D-B74F-46BD-9CA1-41B26F3590A9}" type="slidenum">
              <a:rPr lang="en-US" altLang="zh-TW">
                <a:solidFill>
                  <a:prstClr val="black"/>
                </a:solidFill>
              </a:rPr>
              <a:pPr/>
              <a:t>97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6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7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7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1C4DE8F-A2CA-4C1D-B62F-6939EB019F25}" type="slidenum">
              <a:rPr lang="en-US" altLang="zh-TW">
                <a:solidFill>
                  <a:prstClr val="black"/>
                </a:solidFill>
              </a:rPr>
              <a:pPr/>
              <a:t>98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8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8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BD1B696-D656-4997-B0B6-47C9099DF941}" type="slidenum">
              <a:rPr lang="en-US" altLang="zh-TW">
                <a:solidFill>
                  <a:prstClr val="black"/>
                </a:solidFill>
              </a:rPr>
              <a:pPr/>
              <a:t>99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3293-B1B9-4E2A-A917-412D5AFD83F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8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7E0F-6768-49F9-B6ED-9ED5AEEBF7C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04C2-A3BC-4C94-A22B-47B3535B4A7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584C-6E79-4FCA-815E-722C698F91A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BA36-1B12-48B8-AF8B-4A9EEE6D909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6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1344-4CCB-4323-A27C-85C1DF972A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1A2C-A2CA-497C-A7F6-DA3B87B1D06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65E1-B7E2-406E-B72A-AFA9290D9AE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9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F906E-818D-488B-AEE0-9C40D859F1F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0953-ED2D-44AA-8A44-E5D32BBC9F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7549-2F9E-4C06-8981-EF1D9FB0D90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1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>
                <a:solidFill>
                  <a:srgbClr val="000000"/>
                </a:solidFill>
              </a:rPr>
              <a:t>美洲華語第一冊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681CD-647D-415F-8465-6ACF7A6220F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4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2FDAE5-5E16-4D6E-9E0C-4FB347FF035A}" type="slidenum">
              <a:rPr lang="en-US" altLang="zh-TW" sz="1400" smtClean="0">
                <a:solidFill>
                  <a:srgbClr val="000000"/>
                </a:solidFill>
              </a:rPr>
              <a:pPr/>
              <a:t>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1F9EABD-65FE-4C93-9AFE-00C6C5C73BCD}" type="slidenum">
              <a:rPr lang="en-US" altLang="zh-TW" sz="1400" smtClean="0">
                <a:solidFill>
                  <a:srgbClr val="000000"/>
                </a:solidFill>
              </a:rPr>
              <a:pPr/>
              <a:t>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739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78B0AF-C6B4-4561-B8EA-E0D2104FE9F6}" type="slidenum">
              <a:rPr lang="en-US" altLang="zh-TW" sz="1400" smtClean="0">
                <a:solidFill>
                  <a:srgbClr val="000000"/>
                </a:solidFill>
              </a:rPr>
              <a:pPr/>
              <a:t>100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友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610600" cy="64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072640-90A2-4F7B-B49E-07B726A96FF4}" type="slidenum">
              <a:rPr lang="en-US" altLang="zh-TW" sz="1400" smtClean="0">
                <a:solidFill>
                  <a:srgbClr val="000000"/>
                </a:solidFill>
              </a:rPr>
              <a:pPr/>
              <a:t>101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隻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3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CA10602-D42C-4116-873D-A55204423798}" type="slidenum">
              <a:rPr lang="en-US" altLang="zh-TW" sz="1400" smtClean="0">
                <a:solidFill>
                  <a:srgbClr val="000000"/>
                </a:solidFill>
              </a:rPr>
              <a:pPr/>
              <a:t>102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762000" y="0"/>
            <a:ext cx="8153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校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8287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F10006-9E57-452C-AC72-3291C08CDD0D}" type="slidenum">
              <a:rPr lang="en-US" altLang="zh-TW" sz="1400" smtClean="0">
                <a:solidFill>
                  <a:srgbClr val="000000"/>
                </a:solidFill>
              </a:rPr>
              <a:pPr/>
              <a:t>103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女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5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999D049-11F9-40A3-AE08-8AB117551D3C}" type="slidenum">
              <a:rPr lang="en-US" altLang="zh-TW" sz="1400" smtClean="0">
                <a:solidFill>
                  <a:srgbClr val="000000"/>
                </a:solidFill>
              </a:rPr>
              <a:pPr/>
              <a:t>104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男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3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722BF2-5811-41FF-BD2F-6A099CFBBC33}" type="slidenum">
              <a:rPr lang="en-US" altLang="zh-TW" sz="1400" smtClean="0">
                <a:solidFill>
                  <a:srgbClr val="000000"/>
                </a:solidFill>
              </a:rPr>
              <a:pPr/>
              <a:t>105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姓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87287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EB31AE-1278-444B-993B-C16999474F43}" type="slidenum">
              <a:rPr lang="en-US" altLang="zh-TW" sz="1400" smtClean="0">
                <a:solidFill>
                  <a:srgbClr val="000000"/>
                </a:solidFill>
              </a:rPr>
              <a:pPr/>
              <a:t>106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言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0" y="228600"/>
            <a:ext cx="8587853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1ED7800-0F56-4667-80BD-312B1F1C6D85}" type="slidenum">
              <a:rPr lang="en-US" altLang="zh-TW" sz="1400" smtClean="0">
                <a:solidFill>
                  <a:srgbClr val="000000"/>
                </a:solidFill>
              </a:rPr>
              <a:pPr/>
              <a:t>107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立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4350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3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1E576A-F014-491A-8A96-3FD3D7323565}" type="slidenum">
              <a:rPr lang="en-US" altLang="zh-TW" sz="1400" smtClean="0">
                <a:solidFill>
                  <a:srgbClr val="000000"/>
                </a:solidFill>
              </a:rPr>
              <a:pPr/>
              <a:t>108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江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462"/>
            <a:ext cx="8458200" cy="63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64082C1-7A50-4A0C-9FF2-53C8EEF91208}" type="slidenum">
              <a:rPr lang="en-US" altLang="zh-TW" sz="1400" smtClean="0">
                <a:solidFill>
                  <a:srgbClr val="000000"/>
                </a:solidFill>
              </a:rPr>
              <a:pPr/>
              <a:t>109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禾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86800" cy="651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83B8EB4-0D08-4E84-BB27-AF38DFAD85B3}" type="slidenum">
              <a:rPr lang="en-US" altLang="zh-TW" sz="1400" smtClean="0">
                <a:solidFill>
                  <a:srgbClr val="000000"/>
                </a:solidFill>
              </a:rPr>
              <a:pPr/>
              <a:t>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458200" cy="641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F9A7BC-AEDB-492D-AF09-7586ECBE74A1}" type="slidenum">
              <a:rPr lang="en-US" altLang="zh-TW" sz="1400" smtClean="0">
                <a:solidFill>
                  <a:srgbClr val="000000"/>
                </a:solidFill>
              </a:rPr>
              <a:pPr/>
              <a:t>110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這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8274"/>
            <a:ext cx="857137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AD36401-BDD6-4323-8681-A34B277AAFA9}" type="slidenum">
              <a:rPr lang="en-US" altLang="zh-TW" sz="1400" smtClean="0">
                <a:solidFill>
                  <a:srgbClr val="000000"/>
                </a:solidFill>
              </a:rPr>
              <a:pPr/>
              <a:t>111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那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3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DE27C2-B61A-4351-9F6C-03A7C36C16BB}" type="slidenum">
              <a:rPr lang="en-US" altLang="zh-TW" sz="1400" smtClean="0">
                <a:solidFill>
                  <a:srgbClr val="000000"/>
                </a:solidFill>
              </a:rPr>
              <a:pPr/>
              <a:t>112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哪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3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559CD6C-6FE2-435B-9F37-33FBE48072E6}" type="slidenum">
              <a:rPr lang="en-US" altLang="zh-TW" sz="1400" smtClean="0">
                <a:solidFill>
                  <a:srgbClr val="000000"/>
                </a:solidFill>
              </a:rPr>
              <a:pPr/>
              <a:t>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百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771"/>
            <a:ext cx="8420231" cy="64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32FE850-3F94-49FA-B7D7-C9C4F8CDA1E7}" type="slidenum">
              <a:rPr lang="en-US" altLang="zh-TW" sz="1400" smtClean="0">
                <a:solidFill>
                  <a:srgbClr val="000000"/>
                </a:solidFill>
              </a:rPr>
              <a:pPr/>
              <a:t>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千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692"/>
            <a:ext cx="8801100" cy="66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04440F-682D-42CE-BECB-FE3413FAF852}" type="slidenum">
              <a:rPr lang="en-US" altLang="zh-TW" sz="1400" smtClean="0">
                <a:solidFill>
                  <a:srgbClr val="000000"/>
                </a:solidFill>
              </a:rPr>
              <a:pPr/>
              <a:t>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上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7" y="164960"/>
            <a:ext cx="84965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1176E4-BEF7-4641-AB79-ABF3E148E05E}" type="slidenum">
              <a:rPr lang="en-US" altLang="zh-TW" sz="1400" smtClean="0">
                <a:solidFill>
                  <a:srgbClr val="000000"/>
                </a:solidFill>
              </a:rPr>
              <a:pPr/>
              <a:t>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8222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1C702C3-F423-40FC-A1E7-A9AA8F8A5B07}" type="slidenum">
              <a:rPr lang="en-US" altLang="zh-TW" sz="1400" smtClean="0">
                <a:solidFill>
                  <a:srgbClr val="000000"/>
                </a:solidFill>
              </a:rPr>
              <a:pPr/>
              <a:t>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下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763000" cy="661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658"/>
            <a:ext cx="8458200" cy="6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0C07B32-1849-4B37-A8A7-A6D433B65144}" type="slidenum">
              <a:rPr lang="en-US" altLang="zh-TW" sz="1400" smtClean="0">
                <a:solidFill>
                  <a:srgbClr val="000000"/>
                </a:solidFill>
              </a:rPr>
              <a:pPr/>
              <a:t>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大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2139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BB7F78D-8F5E-4277-9908-A575EB417AD4}" type="slidenum">
              <a:rPr lang="en-US" altLang="zh-TW" sz="1400" smtClean="0">
                <a:solidFill>
                  <a:srgbClr val="000000"/>
                </a:solidFill>
              </a:rPr>
              <a:pPr/>
              <a:t>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4" y="192593"/>
            <a:ext cx="8536075" cy="64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F24D80D-C850-4438-B9CD-327BB9B73E30}" type="slidenum">
              <a:rPr lang="en-US" altLang="zh-TW" sz="1400" smtClean="0">
                <a:solidFill>
                  <a:srgbClr val="000000"/>
                </a:solidFill>
              </a:rPr>
              <a:pPr/>
              <a:t>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手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859219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07875A-17DD-4861-9267-B15160FDF59F}" type="slidenum">
              <a:rPr lang="en-US" altLang="zh-TW" sz="1400" smtClean="0">
                <a:solidFill>
                  <a:srgbClr val="000000"/>
                </a:solidFill>
              </a:rPr>
              <a:pPr/>
              <a:t>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86240F3-27F3-4E3C-9403-EC036F4396B1}" type="slidenum">
              <a:rPr lang="en-US" altLang="zh-TW" sz="1400" smtClean="0">
                <a:solidFill>
                  <a:srgbClr val="000000"/>
                </a:solidFill>
              </a:rPr>
              <a:pPr/>
              <a:t>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力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600" cy="65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17374A-ACC0-476A-876D-C25EB5293F84}" type="slidenum">
              <a:rPr lang="en-US" altLang="zh-TW" sz="1400" smtClean="0">
                <a:solidFill>
                  <a:srgbClr val="000000"/>
                </a:solidFill>
              </a:rPr>
              <a:pPr/>
              <a:t>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工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1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2406785-AFAB-472E-B878-D24E6FF6C3BE}" type="slidenum">
              <a:rPr lang="en-US" altLang="zh-TW" sz="1400" smtClean="0">
                <a:solidFill>
                  <a:srgbClr val="000000"/>
                </a:solidFill>
              </a:rPr>
              <a:pPr/>
              <a:t>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口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27214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4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B756E3-1516-4DB8-8CFD-B288A7CE9F56}" type="slidenum">
              <a:rPr lang="en-US" altLang="zh-TW" sz="1400" smtClean="0">
                <a:solidFill>
                  <a:srgbClr val="000000"/>
                </a:solidFill>
              </a:rPr>
              <a:pPr/>
              <a:t>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左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4185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C790238-7028-408C-A81D-C1968876A5B5}" type="slidenum">
              <a:rPr lang="en-US" altLang="zh-TW" sz="1400" smtClean="0">
                <a:solidFill>
                  <a:srgbClr val="000000"/>
                </a:solidFill>
              </a:rPr>
              <a:pPr/>
              <a:t>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右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4" y="228600"/>
            <a:ext cx="8433916" cy="6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07CE798-91E9-4ADD-AD7F-C5C9142AB0C7}" type="slidenum">
              <a:rPr lang="en-US" altLang="zh-TW" sz="1400" smtClean="0">
                <a:solidFill>
                  <a:srgbClr val="000000"/>
                </a:solidFill>
              </a:rPr>
              <a:pPr/>
              <a:t>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有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DB15A43-EF47-4961-B5D3-112B021C1F22}" type="slidenum">
              <a:rPr lang="en-US" altLang="zh-TW" sz="1400" smtClean="0">
                <a:solidFill>
                  <a:srgbClr val="000000"/>
                </a:solidFill>
              </a:rPr>
              <a:pPr/>
              <a:t>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尖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A7ADAC0-8710-44D1-9E45-C01074E1F497}" type="slidenum">
              <a:rPr lang="en-US" altLang="zh-TW" sz="1400" smtClean="0">
                <a:solidFill>
                  <a:srgbClr val="000000"/>
                </a:solidFill>
              </a:rPr>
              <a:pPr/>
              <a:t>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不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4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562BDB-2654-49DA-8F22-D40669E570BE}" type="slidenum">
              <a:rPr lang="en-US" altLang="zh-TW" sz="1400" smtClean="0">
                <a:solidFill>
                  <a:srgbClr val="000000"/>
                </a:solidFill>
              </a:rPr>
              <a:pPr/>
              <a:t>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木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645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9EBDFC-5191-4BBF-8A08-FE795F91415A}" type="slidenum">
              <a:rPr lang="en-US" altLang="zh-TW" sz="1400" smtClean="0">
                <a:solidFill>
                  <a:srgbClr val="000000"/>
                </a:solidFill>
              </a:rPr>
              <a:pPr/>
              <a:t>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山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"/>
            <a:ext cx="85185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0FC378F-2517-48B3-92AC-9D54B43024B8}" type="slidenum">
              <a:rPr lang="en-US" altLang="zh-TW" sz="1400" smtClean="0">
                <a:solidFill>
                  <a:srgbClr val="000000"/>
                </a:solidFill>
              </a:rPr>
              <a:pPr/>
              <a:t>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610600" cy="641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4F3439-F76D-4577-A2D2-3379153105CD}" type="slidenum">
              <a:rPr lang="en-US" altLang="zh-TW" sz="1400" smtClean="0">
                <a:solidFill>
                  <a:srgbClr val="000000"/>
                </a:solidFill>
              </a:rPr>
              <a:pPr/>
              <a:t>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火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26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DF6422-4397-4494-B2B9-C9B6272739C7}" type="slidenum">
              <a:rPr lang="en-US" altLang="zh-TW" sz="1400" smtClean="0">
                <a:solidFill>
                  <a:srgbClr val="000000"/>
                </a:solidFill>
              </a:rPr>
              <a:pPr/>
              <a:t>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水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5" y="228600"/>
            <a:ext cx="8504589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6138A8-2399-46F8-9845-B7C5EB52156A}" type="slidenum">
              <a:rPr lang="en-US" altLang="zh-TW" sz="1400" smtClean="0">
                <a:solidFill>
                  <a:srgbClr val="000000"/>
                </a:solidFill>
              </a:rPr>
              <a:pPr/>
              <a:t>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林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58812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95FF1FE-1B14-4A20-922A-0B43D4519AD9}" type="slidenum">
              <a:rPr lang="en-US" altLang="zh-TW" sz="1400" smtClean="0">
                <a:solidFill>
                  <a:srgbClr val="000000"/>
                </a:solidFill>
              </a:rPr>
              <a:pPr/>
              <a:t>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月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659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D20713A-8795-4BF6-9C8D-CA5A5ACD607D}" type="slidenum">
              <a:rPr lang="en-US" altLang="zh-TW" sz="1400" smtClean="0">
                <a:solidFill>
                  <a:srgbClr val="000000"/>
                </a:solidFill>
              </a:rPr>
              <a:pPr/>
              <a:t>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土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34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08C768-FFCF-4277-892E-C3B735666046}" type="slidenum">
              <a:rPr lang="en-US" altLang="zh-TW" sz="1400" smtClean="0">
                <a:solidFill>
                  <a:srgbClr val="000000"/>
                </a:solidFill>
              </a:rPr>
              <a:pPr/>
              <a:t>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天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8" y="96297"/>
            <a:ext cx="861334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3BFF55-5500-4C47-9B20-75089E2BB803}" type="slidenum">
              <a:rPr lang="en-US" altLang="zh-TW" sz="1400" smtClean="0">
                <a:solidFill>
                  <a:srgbClr val="000000"/>
                </a:solidFill>
              </a:rPr>
              <a:pPr/>
              <a:t>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生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6603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193CE0-5450-443E-BE4A-CFDEEE52386D}" type="slidenum">
              <a:rPr lang="en-US" altLang="zh-TW" sz="1400" smtClean="0">
                <a:solidFill>
                  <a:srgbClr val="000000"/>
                </a:solidFill>
              </a:rPr>
              <a:pPr/>
              <a:t>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日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7526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6CFA6D0-885D-4FB1-9B0A-07B6EBD21344}" type="slidenum">
              <a:rPr lang="en-US" altLang="zh-TW" sz="1400" smtClean="0">
                <a:solidFill>
                  <a:srgbClr val="000000"/>
                </a:solidFill>
              </a:rPr>
              <a:pPr/>
              <a:t>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卡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64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23709CB-F17E-42C5-AAC3-3EA25E65BEA0}" type="slidenum">
              <a:rPr lang="en-US" altLang="zh-TW" sz="1400" smtClean="0">
                <a:solidFill>
                  <a:srgbClr val="000000"/>
                </a:solidFill>
              </a:rPr>
              <a:pPr/>
              <a:t>39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早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991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B87E4C8-376F-4547-A089-4349069DCDC0}" type="slidenum">
              <a:rPr lang="en-US" altLang="zh-TW" sz="1400" smtClean="0">
                <a:solidFill>
                  <a:srgbClr val="000000"/>
                </a:solidFill>
              </a:rPr>
              <a:pPr/>
              <a:t>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459"/>
            <a:ext cx="8739554" cy="65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24B5A75-0A1E-48CA-AFB9-CD6F71849466}" type="slidenum">
              <a:rPr lang="en-US" altLang="zh-TW" sz="1400" smtClean="0">
                <a:solidFill>
                  <a:srgbClr val="000000"/>
                </a:solidFill>
              </a:rPr>
              <a:pPr/>
              <a:t>40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也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4800"/>
            <a:ext cx="841709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35FCB7-6A9C-45F2-8797-58626F30C7BF}" type="slidenum">
              <a:rPr lang="en-US" altLang="zh-TW" sz="1400" smtClean="0">
                <a:solidFill>
                  <a:srgbClr val="000000"/>
                </a:solidFill>
              </a:rPr>
              <a:pPr/>
              <a:t>41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紅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3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5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07A5D1-4249-4259-8C2A-65F440207E6B}" type="slidenum">
              <a:rPr lang="en-US" altLang="zh-TW" sz="1400" smtClean="0">
                <a:solidFill>
                  <a:srgbClr val="000000"/>
                </a:solidFill>
              </a:rPr>
              <a:pPr/>
              <a:t>42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雲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9144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2D78F0-4FDA-4B2E-9061-FEB731618115}" type="slidenum">
              <a:rPr lang="en-US" altLang="zh-TW" sz="1400" smtClean="0">
                <a:solidFill>
                  <a:srgbClr val="000000"/>
                </a:solidFill>
              </a:rPr>
              <a:pPr/>
              <a:t>43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花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0" y="76200"/>
            <a:ext cx="867076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213A4B-E241-4A37-9CC2-4E0548F973CA}" type="slidenum">
              <a:rPr lang="en-US" altLang="zh-TW" sz="1400" smtClean="0">
                <a:solidFill>
                  <a:srgbClr val="000000"/>
                </a:solidFill>
              </a:rPr>
              <a:pPr/>
              <a:t>44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雨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CF526A-3E35-462A-B5C2-CE45FFA7E34C}" type="slidenum">
              <a:rPr lang="en-US" altLang="zh-TW" sz="1400" smtClean="0">
                <a:solidFill>
                  <a:srgbClr val="000000"/>
                </a:solidFill>
              </a:rPr>
              <a:pPr/>
              <a:t>45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白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60167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780847-6140-4270-AD93-4D6E22C9A1B6}" type="slidenum">
              <a:rPr lang="en-US" altLang="zh-TW" sz="1400" smtClean="0">
                <a:solidFill>
                  <a:srgbClr val="000000"/>
                </a:solidFill>
              </a:rPr>
              <a:pPr/>
              <a:t>46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多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800" cy="65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E014212-62C3-4E90-95C9-7A18F167305B}" type="slidenum">
              <a:rPr lang="en-US" altLang="zh-TW" sz="1400" smtClean="0">
                <a:solidFill>
                  <a:srgbClr val="000000"/>
                </a:solidFill>
              </a:rPr>
              <a:pPr/>
              <a:t>47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少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7415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6EDE035-EA95-43E5-83E6-129001C10814}" type="slidenum">
              <a:rPr lang="en-US" altLang="zh-TW" sz="1400" smtClean="0">
                <a:solidFill>
                  <a:srgbClr val="000000"/>
                </a:solidFill>
              </a:rPr>
              <a:pPr/>
              <a:t>48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的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29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EC9BEC7-EFA8-4E82-9BB7-47DC595CE79B}" type="slidenum">
              <a:rPr lang="en-US" altLang="zh-TW" sz="1400" smtClean="0">
                <a:solidFill>
                  <a:srgbClr val="000000"/>
                </a:solidFill>
              </a:rPr>
              <a:pPr/>
              <a:t>49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石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610600" cy="65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19528FD-33AF-46CA-942F-556CC95EB3E5}" type="slidenum">
              <a:rPr lang="en-US" altLang="zh-TW" sz="1400" smtClean="0">
                <a:solidFill>
                  <a:srgbClr val="000000"/>
                </a:solidFill>
              </a:rPr>
              <a:pPr/>
              <a:t>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四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6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3F24FB-A20E-4EFE-803E-7D4FA35DD978}" type="slidenum">
              <a:rPr lang="en-US" altLang="zh-TW" sz="1400" smtClean="0">
                <a:solidFill>
                  <a:srgbClr val="000000"/>
                </a:solidFill>
              </a:rPr>
              <a:pPr/>
              <a:t>50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風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3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E121B0E-4101-41B7-B357-0930A1F1F0AB}" type="slidenum">
              <a:rPr lang="en-US" altLang="zh-TW" sz="1400" smtClean="0">
                <a:solidFill>
                  <a:srgbClr val="000000"/>
                </a:solidFill>
              </a:rPr>
              <a:pPr/>
              <a:t>51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5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8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64CE70E-6526-4855-ACC9-2B63646516F5}" type="slidenum">
              <a:rPr lang="en-US" altLang="zh-TW" sz="1400" smtClean="0">
                <a:solidFill>
                  <a:srgbClr val="000000"/>
                </a:solidFill>
              </a:rPr>
              <a:pPr/>
              <a:t>52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明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942"/>
            <a:ext cx="8610600" cy="65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81248D-444A-49D4-BC21-CD315332E876}" type="slidenum">
              <a:rPr lang="en-US" altLang="zh-TW" sz="1400" smtClean="0">
                <a:solidFill>
                  <a:srgbClr val="000000"/>
                </a:solidFill>
              </a:rPr>
              <a:pPr/>
              <a:t>53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子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83605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0907F3E-CE87-4876-8925-F5FB3EC03B6E}" type="slidenum">
              <a:rPr lang="en-US" altLang="zh-TW" sz="1400" smtClean="0">
                <a:solidFill>
                  <a:srgbClr val="000000"/>
                </a:solidFill>
              </a:rPr>
              <a:pPr/>
              <a:t>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足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4D3901-E06D-49AF-B74E-29AC92D86FB7}" type="slidenum">
              <a:rPr lang="en-US" altLang="zh-TW" sz="1400" smtClean="0">
                <a:solidFill>
                  <a:srgbClr val="000000"/>
                </a:solidFill>
              </a:rPr>
              <a:pPr/>
              <a:t>55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玩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51835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72FAB1-4C81-4984-8A88-31E3D1F76F30}" type="slidenum">
              <a:rPr lang="en-US" altLang="zh-TW" sz="1400" smtClean="0">
                <a:solidFill>
                  <a:srgbClr val="000000"/>
                </a:solidFill>
              </a:rPr>
              <a:pPr/>
              <a:t>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人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D0B09C5-1182-4CDF-AF95-BCF6F1035930}" type="slidenum">
              <a:rPr lang="en-US" altLang="zh-TW" sz="1400" smtClean="0">
                <a:solidFill>
                  <a:srgbClr val="000000"/>
                </a:solidFill>
              </a:rPr>
              <a:pPr/>
              <a:t>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來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F37283-26A7-4D7C-A0D5-DC51B611850D}" type="slidenum">
              <a:rPr lang="en-US" altLang="zh-TW" sz="1400" smtClean="0">
                <a:solidFill>
                  <a:srgbClr val="000000"/>
                </a:solidFill>
              </a:rPr>
              <a:pPr/>
              <a:t>58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米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7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C1114F8-27F0-491A-A081-F9095C1F725E}" type="slidenum">
              <a:rPr lang="en-US" altLang="zh-TW" sz="1400" smtClean="0">
                <a:solidFill>
                  <a:srgbClr val="000000"/>
                </a:solidFill>
              </a:rPr>
              <a:pPr/>
              <a:t>59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田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8458200" cy="627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8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79C561-324E-4771-98D6-54AAD7706E70}" type="slidenum">
              <a:rPr lang="en-US" altLang="zh-TW" sz="1400" smtClean="0">
                <a:solidFill>
                  <a:srgbClr val="000000"/>
                </a:solidFill>
              </a:rPr>
              <a:pPr/>
              <a:t>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五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0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673796-A4F1-4CCF-9ABF-2C7D7EFFEA82}" type="slidenum">
              <a:rPr lang="en-US" altLang="zh-TW" sz="1400" smtClean="0">
                <a:solidFill>
                  <a:srgbClr val="000000"/>
                </a:solidFill>
              </a:rPr>
              <a:pPr/>
              <a:t>60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是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136"/>
            <a:ext cx="8737344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2FFE923-2B69-4F33-9D27-D9F1AE91FFCB}" type="slidenum">
              <a:rPr lang="en-US" altLang="zh-TW" sz="1400" smtClean="0">
                <a:solidFill>
                  <a:srgbClr val="000000"/>
                </a:solidFill>
              </a:rPr>
              <a:pPr/>
              <a:t>61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沒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2" y="304800"/>
            <a:ext cx="8335038" cy="63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3FCBFE8-5EC6-4D24-9028-6E125C2FDF75}" type="slidenum">
              <a:rPr lang="en-US" altLang="zh-TW" sz="1400" smtClean="0">
                <a:solidFill>
                  <a:srgbClr val="000000"/>
                </a:solidFill>
              </a:rPr>
              <a:pPr/>
              <a:t>62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我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458200" cy="63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9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0750C86-96D6-42E6-B885-4E1497FE2CAB}" type="slidenum">
              <a:rPr lang="en-US" altLang="zh-TW" sz="1400" smtClean="0">
                <a:solidFill>
                  <a:srgbClr val="000000"/>
                </a:solidFill>
              </a:rPr>
              <a:pPr/>
              <a:t>63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星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3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414F788-45D3-4A43-B35B-7CE5805A7782}" type="slidenum">
              <a:rPr lang="en-US" altLang="zh-TW" sz="1400" smtClean="0">
                <a:solidFill>
                  <a:srgbClr val="000000"/>
                </a:solidFill>
              </a:rPr>
              <a:pPr/>
              <a:t>64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在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82000" cy="631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0E8C8E-09F3-4B21-9144-0FE8B13D91FF}" type="slidenum">
              <a:rPr lang="en-US" altLang="zh-TW" sz="1400" smtClean="0">
                <a:solidFill>
                  <a:srgbClr val="000000"/>
                </a:solidFill>
              </a:rPr>
              <a:pPr/>
              <a:t>65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坐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3542"/>
            <a:ext cx="8558705" cy="65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963C3D-3E44-46DD-899E-08F0C099694F}" type="slidenum">
              <a:rPr lang="en-US" altLang="zh-TW" sz="1400" smtClean="0">
                <a:solidFill>
                  <a:srgbClr val="000000"/>
                </a:solidFill>
              </a:rPr>
              <a:pPr/>
              <a:t>66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4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327F052-6332-45E6-B92A-F91AD18D3A24}" type="slidenum">
              <a:rPr lang="en-US" altLang="zh-TW" sz="1400" smtClean="0">
                <a:solidFill>
                  <a:srgbClr val="000000"/>
                </a:solidFill>
              </a:rPr>
              <a:pPr/>
              <a:t>67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肚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ABCD17A-B1CD-4443-981F-32BB96BBE3F4}" type="slidenum">
              <a:rPr lang="en-US" altLang="zh-TW" sz="1400" smtClean="0">
                <a:solidFill>
                  <a:srgbClr val="000000"/>
                </a:solidFill>
              </a:rPr>
              <a:pPr/>
              <a:t>68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和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2237"/>
            <a:ext cx="8499021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90273C-8E7F-4796-8FBA-6F9952477829}" type="slidenum">
              <a:rPr lang="en-US" altLang="zh-TW" sz="1400" smtClean="0">
                <a:solidFill>
                  <a:srgbClr val="000000"/>
                </a:solidFill>
              </a:rPr>
              <a:pPr/>
              <a:t>69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肉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6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EE76DD9-A170-401C-AA82-4282906EACC7}" type="slidenum">
              <a:rPr lang="en-US" altLang="zh-TW" sz="1400" smtClean="0">
                <a:solidFill>
                  <a:srgbClr val="000000"/>
                </a:solidFill>
              </a:rPr>
              <a:pPr/>
              <a:t>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896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B1EE65-AFE1-4B16-A870-EDA3769D153C}" type="slidenum">
              <a:rPr lang="en-US" altLang="zh-TW" sz="1400" smtClean="0">
                <a:solidFill>
                  <a:srgbClr val="000000"/>
                </a:solidFill>
              </a:rPr>
              <a:pPr/>
              <a:t>70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目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89382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FE0E50-DAE6-4B03-8635-B0E702AB8874}" type="slidenum">
              <a:rPr lang="en-US" altLang="zh-TW" sz="1400" smtClean="0">
                <a:solidFill>
                  <a:srgbClr val="000000"/>
                </a:solidFill>
              </a:rPr>
              <a:pPr/>
              <a:t>71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耳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600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43E8FF8-821C-4A60-B560-4EF8183B980D}" type="slidenum">
              <a:rPr lang="en-US" altLang="zh-TW" sz="1400" smtClean="0">
                <a:solidFill>
                  <a:srgbClr val="000000"/>
                </a:solidFill>
              </a:rPr>
              <a:pPr/>
              <a:t>72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舌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382000" cy="6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FEAEBC5-8EE3-42E1-8FF3-4991C68695F7}" type="slidenum">
              <a:rPr lang="en-US" altLang="zh-TW" sz="1400" smtClean="0">
                <a:solidFill>
                  <a:srgbClr val="000000"/>
                </a:solidFill>
              </a:rPr>
              <a:pPr/>
              <a:t>73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牙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648"/>
            <a:ext cx="849304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66F768-B389-42DE-BF1B-5BE3278091D5}" type="slidenum">
              <a:rPr lang="en-US" altLang="zh-TW" sz="1400" smtClean="0">
                <a:solidFill>
                  <a:srgbClr val="000000"/>
                </a:solidFill>
              </a:rPr>
              <a:pPr/>
              <a:t>74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心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7B99DC5-0B3C-457D-891E-66BF8BCEB345}" type="slidenum">
              <a:rPr lang="en-US" altLang="zh-TW" sz="1400" smtClean="0">
                <a:solidFill>
                  <a:srgbClr val="000000"/>
                </a:solidFill>
              </a:rPr>
              <a:pPr/>
              <a:t>75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好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6FE4359-73E6-4452-A3FE-B0A710982B61}" type="slidenum">
              <a:rPr lang="en-US" altLang="zh-TW" sz="1400" smtClean="0">
                <a:solidFill>
                  <a:srgbClr val="000000"/>
                </a:solidFill>
              </a:rPr>
              <a:pPr/>
              <a:t>76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正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56"/>
            <a:ext cx="836785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B7564C-E735-4CC5-8237-DAF9D06EA84D}" type="slidenum">
              <a:rPr lang="en-US" altLang="zh-TW" sz="1400" smtClean="0">
                <a:solidFill>
                  <a:srgbClr val="000000"/>
                </a:solidFill>
              </a:rPr>
              <a:pPr/>
              <a:t>77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雪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9EF479E-7CFC-4AB5-BBA3-225315A1B597}" type="slidenum">
              <a:rPr lang="en-US" altLang="zh-TW" sz="1400" smtClean="0">
                <a:solidFill>
                  <a:srgbClr val="000000"/>
                </a:solidFill>
              </a:rPr>
              <a:pPr/>
              <a:t>78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地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26118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A5308C-A576-4A58-A99D-5310E718165F}" type="slidenum">
              <a:rPr lang="en-US" altLang="zh-TW" sz="1400" smtClean="0">
                <a:solidFill>
                  <a:srgbClr val="000000"/>
                </a:solidFill>
              </a:rPr>
              <a:pPr/>
              <a:t>79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竹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458200" cy="640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570FA5-E95B-450F-A563-FFD505AB8A13}" type="slidenum">
              <a:rPr lang="en-US" altLang="zh-TW" sz="1400" smtClean="0">
                <a:solidFill>
                  <a:srgbClr val="000000"/>
                </a:solidFill>
              </a:rPr>
              <a:pPr/>
              <a:t>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0637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27AAE86-9D74-402B-B683-D810CC2134E3}" type="slidenum">
              <a:rPr lang="en-US" altLang="zh-TW" sz="1400" smtClean="0">
                <a:solidFill>
                  <a:srgbClr val="000000"/>
                </a:solidFill>
              </a:rPr>
              <a:pPr/>
              <a:t>80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你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9661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2F373E-7E05-4646-AF29-E881CFF8BC0E}" type="slidenum">
              <a:rPr lang="en-US" altLang="zh-TW" sz="1400" smtClean="0">
                <a:solidFill>
                  <a:srgbClr val="000000"/>
                </a:solidFill>
              </a:rPr>
              <a:pPr/>
              <a:t>81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他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458200" cy="640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C4B6FE-3DCF-42BB-AEFA-C2F0042196CF}" type="slidenum">
              <a:rPr lang="en-US" altLang="zh-TW" sz="1400" smtClean="0">
                <a:solidFill>
                  <a:srgbClr val="000000"/>
                </a:solidFill>
              </a:rPr>
              <a:pPr/>
              <a:t>82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看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9"/>
            <a:ext cx="8305800" cy="624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AFA301-1027-448B-8E37-F1B3F09A7612}" type="slidenum">
              <a:rPr lang="en-US" altLang="zh-TW" sz="1400" smtClean="0">
                <a:solidFill>
                  <a:srgbClr val="000000"/>
                </a:solidFill>
              </a:rPr>
              <a:pPr/>
              <a:t>83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見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7647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F418597-EFA8-4349-B62E-3BA587FFB59D}" type="slidenum">
              <a:rPr lang="en-US" altLang="zh-TW" sz="1400" smtClean="0">
                <a:solidFill>
                  <a:srgbClr val="000000"/>
                </a:solidFill>
              </a:rPr>
              <a:pPr/>
              <a:t>84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哭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3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3B7AEF3-5829-48A1-899B-FD76771EFDC0}" type="slidenum">
              <a:rPr lang="en-US" altLang="zh-TW" sz="1400" smtClean="0">
                <a:solidFill>
                  <a:srgbClr val="000000"/>
                </a:solidFill>
              </a:rPr>
              <a:pPr/>
              <a:t>85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笑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458200" cy="63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3DD4810-F97F-4ED3-AA3E-67AD777F99DE}" type="slidenum">
              <a:rPr lang="en-US" altLang="zh-TW" sz="1400" smtClean="0">
                <a:solidFill>
                  <a:srgbClr val="000000"/>
                </a:solidFill>
              </a:rPr>
              <a:pPr/>
              <a:t>86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叫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82000" cy="636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A67C8BB-85DF-4861-A2B8-FC6740C85AA6}" type="slidenum">
              <a:rPr lang="en-US" altLang="zh-TW" sz="1400" smtClean="0">
                <a:solidFill>
                  <a:srgbClr val="000000"/>
                </a:solidFill>
              </a:rPr>
              <a:pPr/>
              <a:t>87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唱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857436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EEFC47-069F-4D21-B413-2F8DF4A8E7A5}" type="slidenum">
              <a:rPr lang="en-US" altLang="zh-TW" sz="1400" smtClean="0">
                <a:solidFill>
                  <a:srgbClr val="000000"/>
                </a:solidFill>
              </a:rPr>
              <a:pPr/>
              <a:t>88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走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3FE7B2-752C-43F5-9D1B-C71B952C2DD1}" type="slidenum">
              <a:rPr lang="en-US" altLang="zh-TW" sz="1400" smtClean="0">
                <a:solidFill>
                  <a:srgbClr val="000000"/>
                </a:solidFill>
              </a:rPr>
              <a:pPr/>
              <a:t>89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巴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610600" cy="654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42AAEE-BFDA-4386-902E-A3E59E3380F9}" type="slidenum">
              <a:rPr lang="en-US" altLang="zh-TW" sz="1400" smtClean="0">
                <a:solidFill>
                  <a:srgbClr val="000000"/>
                </a:solidFill>
              </a:rPr>
              <a:pPr/>
              <a:t>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八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6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FC69D76-537A-423B-9ED8-EC981C25DA45}" type="slidenum">
              <a:rPr lang="en-US" altLang="zh-TW" sz="1400" smtClean="0">
                <a:solidFill>
                  <a:srgbClr val="000000"/>
                </a:solidFill>
              </a:rPr>
              <a:pPr/>
              <a:t>90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了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304800"/>
            <a:ext cx="8328799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2BC0722-F562-44D7-B15C-01C05735BE94}" type="slidenum">
              <a:rPr lang="en-US" altLang="zh-TW" sz="1400" smtClean="0">
                <a:solidFill>
                  <a:srgbClr val="000000"/>
                </a:solidFill>
              </a:rPr>
              <a:pPr/>
              <a:t>91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比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275"/>
            <a:ext cx="831559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0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03AC80-910A-41F8-9E1F-8A74E176860C}" type="slidenum">
              <a:rPr lang="en-US" altLang="zh-TW" sz="1400" smtClean="0">
                <a:solidFill>
                  <a:srgbClr val="000000"/>
                </a:solidFill>
              </a:rPr>
              <a:pPr/>
              <a:t>92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李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CC474D-1121-416A-BCC5-29B1D32A2E29}" type="slidenum">
              <a:rPr lang="en-US" altLang="zh-TW" sz="1400" smtClean="0">
                <a:solidFill>
                  <a:srgbClr val="000000"/>
                </a:solidFill>
              </a:rPr>
              <a:pPr/>
              <a:t>93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刀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6" y="76200"/>
            <a:ext cx="85971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99E68C8-7196-4604-8679-584344EB0A55}" type="slidenum">
              <a:rPr lang="en-US" altLang="zh-TW" sz="1400" smtClean="0">
                <a:solidFill>
                  <a:srgbClr val="000000"/>
                </a:solidFill>
              </a:rPr>
              <a:pPr/>
              <a:t>94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位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257"/>
            <a:ext cx="8382000" cy="636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C6DFA5-8BC1-40B8-8E37-7F69DBABD763}" type="slidenum">
              <a:rPr lang="en-US" altLang="zh-TW" sz="1400" smtClean="0">
                <a:solidFill>
                  <a:srgbClr val="000000"/>
                </a:solidFill>
              </a:rPr>
              <a:pPr/>
              <a:t>95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呀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2"/>
            <a:ext cx="8676288" cy="65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97F3AF-5659-49A1-94AF-3959301205C0}" type="slidenum">
              <a:rPr lang="en-US" altLang="zh-TW" sz="1400" smtClean="0">
                <a:solidFill>
                  <a:srgbClr val="000000"/>
                </a:solidFill>
              </a:rPr>
              <a:pPr/>
              <a:t>96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草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" y="228600"/>
            <a:ext cx="8573257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0A55173-E792-4FC3-8AF5-641B2A03778F}" type="slidenum">
              <a:rPr lang="en-US" altLang="zh-TW" sz="1400" smtClean="0">
                <a:solidFill>
                  <a:srgbClr val="000000"/>
                </a:solidFill>
              </a:rPr>
              <a:pPr/>
              <a:t>97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象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85FB9E5-F7CA-4CD1-82F4-1CC993916938}" type="slidenum">
              <a:rPr lang="en-US" altLang="zh-TW" sz="1400" smtClean="0">
                <a:solidFill>
                  <a:srgbClr val="000000"/>
                </a:solidFill>
              </a:rPr>
              <a:pPr/>
              <a:t>98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交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763000" cy="655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美洲華語第一冊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FA047C-FE90-4DCB-975D-8029015F4F32}" type="slidenum">
              <a:rPr lang="en-US" altLang="zh-TW" sz="1400" smtClean="0">
                <a:solidFill>
                  <a:srgbClr val="000000"/>
                </a:solidFill>
              </a:rPr>
              <a:pPr/>
              <a:t>99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朋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86800" cy="64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895</Words>
  <Application>Microsoft Office PowerPoint</Application>
  <PresentationFormat>On-screen Show (4:3)</PresentationFormat>
  <Paragraphs>783</Paragraphs>
  <Slides>112</Slides>
  <Notes>112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 Li</cp:lastModifiedBy>
  <cp:revision>23</cp:revision>
  <dcterms:created xsi:type="dcterms:W3CDTF">2014-01-15T08:20:20Z</dcterms:created>
  <dcterms:modified xsi:type="dcterms:W3CDTF">2018-05-01T05:03:00Z</dcterms:modified>
</cp:coreProperties>
</file>