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28" y="-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E09B9-29B7-444B-A16F-6265A250517B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A6AD1-5736-42A6-85EF-49BA1501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2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9BE43A1-B852-445E-B466-C6A3463351D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67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67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A4AE1D-BC46-4812-AF97-808943B1C733}" type="slidenum">
              <a:rPr lang="en-US" altLang="zh-TW" sz="1200">
                <a:solidFill>
                  <a:prstClr val="black"/>
                </a:solidFill>
              </a:rPr>
              <a:pPr/>
              <a:t>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67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7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BE2F8EE-06CA-4711-92BE-F51C07E8317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1713E83-BA8E-456C-BBD3-BFF47C0AF8C9}" type="slidenum">
              <a:rPr lang="en-US" altLang="zh-TW" sz="1200">
                <a:solidFill>
                  <a:prstClr val="black"/>
                </a:solidFill>
              </a:rPr>
              <a:pPr/>
              <a:t>10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576CBBF-DC3E-49BD-8239-B4A23EDF887C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9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9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F97D31A-F753-470A-96C7-E911C3EAA0FA}" type="slidenum">
              <a:rPr lang="en-US" altLang="zh-TW" sz="1200">
                <a:solidFill>
                  <a:prstClr val="black"/>
                </a:solidFill>
              </a:rPr>
              <a:pPr/>
              <a:t>100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9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4C5C766-73D0-4F91-AD50-219957B33E7C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0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0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5DB079A-BADF-42BE-92C2-E36DA4FAEFB2}" type="slidenum">
              <a:rPr lang="en-US" altLang="zh-TW" sz="1200">
                <a:solidFill>
                  <a:prstClr val="black"/>
                </a:solidFill>
              </a:rPr>
              <a:pPr/>
              <a:t>101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0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F89D240-C01C-499D-B07F-D56315CEE097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13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13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515CFCB-1455-463B-A0F3-749F195E6917}" type="slidenum">
              <a:rPr lang="en-US" altLang="zh-TW" sz="1200">
                <a:solidFill>
                  <a:prstClr val="black"/>
                </a:solidFill>
              </a:rPr>
              <a:pPr/>
              <a:t>102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1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1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3B630A9-DDD0-4E8E-A840-798C315DCE3C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2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2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2C2B631-1C76-4353-A425-5E859C167930}" type="slidenum">
              <a:rPr lang="en-US" altLang="zh-TW" sz="1200">
                <a:solidFill>
                  <a:prstClr val="black"/>
                </a:solidFill>
              </a:rPr>
              <a:pPr/>
              <a:t>103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2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5FC69B3-1E83-4C7B-B915-E438F1DAD895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3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3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18668AF-A3CA-4ACD-B70A-D7A1969CE0E2}" type="slidenum">
              <a:rPr lang="en-US" altLang="zh-TW" sz="1200">
                <a:solidFill>
                  <a:prstClr val="black"/>
                </a:solidFill>
              </a:rPr>
              <a:pPr/>
              <a:t>104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3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3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75F56B6-8BD7-42D9-B849-F44EABA6E26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4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4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A03E9A9-51FE-4BE6-B0A5-AB6B8D3F619D}" type="slidenum">
              <a:rPr lang="en-US" altLang="zh-TW" sz="1200">
                <a:solidFill>
                  <a:prstClr val="black"/>
                </a:solidFill>
              </a:rPr>
              <a:pPr/>
              <a:t>105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4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64B5570-A853-4371-9F64-79B9B3FC623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5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5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8DD0C52-B5A8-419F-8FFA-2B37664C4973}" type="slidenum">
              <a:rPr lang="en-US" altLang="zh-TW" sz="1200">
                <a:solidFill>
                  <a:prstClr val="black"/>
                </a:solidFill>
              </a:rPr>
              <a:pPr/>
              <a:t>106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5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5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3B87F35-2853-4B44-B19A-C8B118BA4DE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6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6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A9CD8CC-D557-4D2A-AAAC-577C76CB99E5}" type="slidenum">
              <a:rPr lang="en-US" altLang="zh-TW" sz="1200">
                <a:solidFill>
                  <a:prstClr val="black"/>
                </a:solidFill>
              </a:rPr>
              <a:pPr/>
              <a:t>107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6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735657E-7701-499E-BFB7-95521E4E957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7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7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3053568-3ADC-48CA-895E-69D260C948D1}" type="slidenum">
              <a:rPr lang="en-US" altLang="zh-TW" sz="1200">
                <a:solidFill>
                  <a:prstClr val="black"/>
                </a:solidFill>
              </a:rPr>
              <a:pPr/>
              <a:t>108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7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7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ED00AB3-D947-493D-96A3-7C57FAA4282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8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8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C43C769-4A58-41D9-AD01-70D55F5FE894}" type="slidenum">
              <a:rPr lang="en-US" altLang="zh-TW" sz="1200">
                <a:solidFill>
                  <a:prstClr val="black"/>
                </a:solidFill>
              </a:rPr>
              <a:pPr/>
              <a:t>109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8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BC9BFC7-2D24-42BB-B6F3-87B9E1538BF7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CA9457B-0BF1-43F0-8722-0721DE588E23}" type="slidenum">
              <a:rPr lang="en-US" altLang="zh-TW" sz="1200">
                <a:solidFill>
                  <a:prstClr val="black"/>
                </a:solidFill>
              </a:rPr>
              <a:pPr/>
              <a:t>11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0E2600-A0D1-4B12-8CBF-EDC34E05EA1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9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79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BF05226-A822-4788-9079-8F3D08035323}" type="slidenum">
              <a:rPr lang="en-US" altLang="zh-TW" sz="1200">
                <a:solidFill>
                  <a:prstClr val="black"/>
                </a:solidFill>
              </a:rPr>
              <a:pPr/>
              <a:t>110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9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9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3B606D6-7FDB-48E9-82F7-D6CE8633B7A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0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0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0DC3B86-143C-4EC7-8FA1-4EEB5D63F001}" type="slidenum">
              <a:rPr lang="en-US" altLang="zh-TW" sz="1200">
                <a:solidFill>
                  <a:prstClr val="black"/>
                </a:solidFill>
              </a:rPr>
              <a:pPr/>
              <a:t>111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0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83C812D-5F33-4510-900C-A01E49D50E8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1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1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5FFDBAF-D683-4381-BF6D-6E182524E703}" type="slidenum">
              <a:rPr lang="en-US" altLang="zh-TW" sz="1200">
                <a:solidFill>
                  <a:prstClr val="black"/>
                </a:solidFill>
              </a:rPr>
              <a:pPr/>
              <a:t>112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1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1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5E271DB-59F9-484B-BF30-2B0D29A6D829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2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2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8A7E4E4-DF6F-4D3F-8FE4-186D24485600}" type="slidenum">
              <a:rPr lang="en-US" altLang="zh-TW" sz="1200">
                <a:solidFill>
                  <a:prstClr val="black"/>
                </a:solidFill>
              </a:rPr>
              <a:pPr/>
              <a:t>113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2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1B26C0C-F7A3-454F-97D0-C62424F70E7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3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3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ED0FA93-641B-4896-B943-728612FEC70A}" type="slidenum">
              <a:rPr lang="en-US" altLang="zh-TW" sz="1200">
                <a:solidFill>
                  <a:prstClr val="black"/>
                </a:solidFill>
              </a:rPr>
              <a:pPr/>
              <a:t>114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3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3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C487204-77DE-4B85-80EA-2C381C5565C1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4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4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968AFAC-FF41-42FD-B451-2E553442B533}" type="slidenum">
              <a:rPr lang="en-US" altLang="zh-TW" sz="1200">
                <a:solidFill>
                  <a:prstClr val="black"/>
                </a:solidFill>
              </a:rPr>
              <a:pPr/>
              <a:t>115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4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4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EADF0E0-1C68-410E-9475-1419A2DD9A78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5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5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95A6B1F-2537-4E34-962F-52FAD3B3B252}" type="slidenum">
              <a:rPr lang="en-US" altLang="zh-TW" sz="1200">
                <a:solidFill>
                  <a:prstClr val="black"/>
                </a:solidFill>
              </a:rPr>
              <a:pPr/>
              <a:t>116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5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5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97FED37-275A-4739-8207-E8C60F877F5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6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6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FBDC72F-CDF3-4493-A148-A95B48DB3AD2}" type="slidenum">
              <a:rPr lang="en-US" altLang="zh-TW" sz="1200">
                <a:solidFill>
                  <a:prstClr val="black"/>
                </a:solidFill>
              </a:rPr>
              <a:pPr/>
              <a:t>117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6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A734DC8-B7ED-4A1E-AFAC-68E9FB6428B7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7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7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6873482-2760-473B-B5CA-7C1FA175C11E}" type="slidenum">
              <a:rPr lang="en-US" altLang="zh-TW" sz="1200">
                <a:solidFill>
                  <a:prstClr val="black"/>
                </a:solidFill>
              </a:rPr>
              <a:pPr/>
              <a:t>118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7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5F1BAA1-19F7-4A26-8E95-837DB988A34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8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8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BED1431-E6E8-4329-A108-AAAFE2A604A4}" type="slidenum">
              <a:rPr lang="en-US" altLang="zh-TW" sz="1200">
                <a:solidFill>
                  <a:prstClr val="black"/>
                </a:solidFill>
              </a:rPr>
              <a:pPr/>
              <a:t>119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8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8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D969341-5EDA-4F54-90B2-55612966CC88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ED89C7A-89DA-4428-8290-2E9E0CA95A6C}" type="slidenum">
              <a:rPr lang="en-US" altLang="zh-TW" sz="1200">
                <a:solidFill>
                  <a:prstClr val="black"/>
                </a:solidFill>
              </a:rPr>
              <a:pPr/>
              <a:t>12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33F7FC-CF69-408D-8F02-27306F6E3EF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9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89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BCFEF91-58CF-4436-B868-248A50D552CA}" type="slidenum">
              <a:rPr lang="en-US" altLang="zh-TW" sz="1200">
                <a:solidFill>
                  <a:prstClr val="black"/>
                </a:solidFill>
              </a:rPr>
              <a:pPr/>
              <a:t>120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89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9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D92C050-729E-4A41-BF83-6340A69CB694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0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90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D592832-FE00-4D26-B18E-C74CCA47FF10}" type="slidenum">
              <a:rPr lang="en-US" altLang="zh-TW" sz="1200">
                <a:solidFill>
                  <a:prstClr val="black"/>
                </a:solidFill>
              </a:rPr>
              <a:pPr/>
              <a:t>121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0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83C864-C0FD-46FA-8A1D-674676D066A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1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91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7228DCF-D65D-494F-A243-94C6C5580229}" type="slidenum">
              <a:rPr lang="en-US" altLang="zh-TW" sz="1200">
                <a:solidFill>
                  <a:prstClr val="black"/>
                </a:solidFill>
              </a:rPr>
              <a:pPr/>
              <a:t>122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1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1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DA78812-05EA-435E-8B31-9C038D5A0B61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2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92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A3B7F14-57CB-41CE-B685-A2C8C7F40B5D}" type="slidenum">
              <a:rPr lang="en-US" altLang="zh-TW" sz="1200">
                <a:solidFill>
                  <a:prstClr val="black"/>
                </a:solidFill>
              </a:rPr>
              <a:pPr/>
              <a:t>123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2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2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9D706E7-7FC1-48BD-A406-71D30D7235D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3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93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06C8FD9-4FFF-4D7F-A016-FF50DA68C8C9}" type="slidenum">
              <a:rPr lang="en-US" altLang="zh-TW" sz="1200">
                <a:solidFill>
                  <a:prstClr val="black"/>
                </a:solidFill>
              </a:rPr>
              <a:pPr/>
              <a:t>124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3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3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94A0F39-5897-47C6-92D5-B408FF25FBF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4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94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E15638B-0A6A-485D-A2EC-7F0CB3DA44CF}" type="slidenum">
              <a:rPr lang="en-US" altLang="zh-TW" sz="1200">
                <a:solidFill>
                  <a:prstClr val="black"/>
                </a:solidFill>
              </a:rPr>
              <a:pPr/>
              <a:t>125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4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7D7607F-84D2-47BA-886B-833D7F9B08E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5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95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960A9DD-2DDD-47A3-9B79-FEB3622CC5C0}" type="slidenum">
              <a:rPr lang="en-US" altLang="zh-TW" sz="1200">
                <a:solidFill>
                  <a:prstClr val="black"/>
                </a:solidFill>
              </a:rPr>
              <a:pPr/>
              <a:t>126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5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5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0B8B062-7446-4E26-BE7C-81952F859965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6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96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8AF2182-6A88-40A4-86B1-4AF9A46DC9A9}" type="slidenum">
              <a:rPr lang="en-US" altLang="zh-TW" sz="1200">
                <a:solidFill>
                  <a:prstClr val="black"/>
                </a:solidFill>
              </a:rPr>
              <a:pPr/>
              <a:t>127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6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8669A78-B6CB-4D19-BA07-D8DBFDAABA39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7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97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B98E703-D2E9-4F6F-B16C-3EA9A1202FCE}" type="slidenum">
              <a:rPr lang="en-US" altLang="zh-TW" sz="1200">
                <a:solidFill>
                  <a:prstClr val="black"/>
                </a:solidFill>
              </a:rPr>
              <a:pPr/>
              <a:t>128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7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C2DB7DC-7D3A-4185-8079-CC31ED44C40C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9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99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8EF3B8B-9CDC-4D52-9513-4ED1C0FAA237}" type="slidenum">
              <a:rPr lang="en-US" altLang="zh-TW" sz="1200">
                <a:solidFill>
                  <a:prstClr val="black"/>
                </a:solidFill>
              </a:rPr>
              <a:pPr/>
              <a:t>129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99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F423E5D-D9B2-4FA4-988A-FC24124A5C4C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A8CE667-E193-4E26-95F3-7458D024F84E}" type="slidenum">
              <a:rPr lang="en-US" altLang="zh-TW" sz="1200">
                <a:solidFill>
                  <a:prstClr val="black"/>
                </a:solidFill>
              </a:rPr>
              <a:pPr/>
              <a:t>13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11920A0-6E19-4DF3-AA8C-8AEEA62659C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0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0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88713D1-86D9-4EC7-9040-E942EEBC859B}" type="slidenum">
              <a:rPr lang="en-US" altLang="zh-TW" sz="1200">
                <a:solidFill>
                  <a:prstClr val="black"/>
                </a:solidFill>
              </a:rPr>
              <a:pPr/>
              <a:t>130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0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0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8B1034C-DDF7-42CE-AF2E-DF4C000C259D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1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1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346545-EB08-406A-A629-F4978014F4C2}" type="slidenum">
              <a:rPr lang="en-US" altLang="zh-TW" sz="1200">
                <a:solidFill>
                  <a:prstClr val="black"/>
                </a:solidFill>
              </a:rPr>
              <a:pPr/>
              <a:t>131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1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1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C111958-C9AD-4033-92FC-83ED73DD840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2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2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18E37E6-F5D2-45D2-8D1E-B04CE6C11568}" type="slidenum">
              <a:rPr lang="en-US" altLang="zh-TW" sz="1200">
                <a:solidFill>
                  <a:prstClr val="black"/>
                </a:solidFill>
              </a:rPr>
              <a:pPr/>
              <a:t>132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2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2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A78D8E5-29FF-452B-817A-42855D870A41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3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3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3D3F16D-6015-43CD-9202-8479E5C2608B}" type="slidenum">
              <a:rPr lang="en-US" altLang="zh-TW" sz="1200">
                <a:solidFill>
                  <a:prstClr val="black"/>
                </a:solidFill>
              </a:rPr>
              <a:pPr/>
              <a:t>133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3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3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CDC4B44-E084-46C1-A11E-A1BCA486F60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4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4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CFBB87A-588B-4FF6-8B9E-DC13A0644EC3}" type="slidenum">
              <a:rPr lang="en-US" altLang="zh-TW" sz="1200">
                <a:solidFill>
                  <a:prstClr val="black"/>
                </a:solidFill>
              </a:rPr>
              <a:pPr/>
              <a:t>134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4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9B2B54E-C738-4F6E-A84A-2BAA21A50E19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5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5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3FD5F8D-EC6A-41BB-AA61-550A9518605B}" type="slidenum">
              <a:rPr lang="en-US" altLang="zh-TW" sz="1200">
                <a:solidFill>
                  <a:prstClr val="black"/>
                </a:solidFill>
              </a:rPr>
              <a:pPr/>
              <a:t>135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5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5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6519879-EBF5-4A9D-8AE1-E9220434087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6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6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6A8C973-69FA-4A66-B178-8B4E7558B5E8}" type="slidenum">
              <a:rPr lang="en-US" altLang="zh-TW" sz="1200">
                <a:solidFill>
                  <a:prstClr val="black"/>
                </a:solidFill>
              </a:rPr>
              <a:pPr/>
              <a:t>136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6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AC44C33-7CC3-4F2F-A9AF-2CCCFE1AFFB5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7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7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5EB3FB4-FF76-4BAF-AE1A-87B7E0D2ACFA}" type="slidenum">
              <a:rPr lang="en-US" altLang="zh-TW" sz="1200">
                <a:solidFill>
                  <a:prstClr val="black"/>
                </a:solidFill>
              </a:rPr>
              <a:pPr/>
              <a:t>137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7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050094E-FDA3-4AD8-8640-2B84E8368C8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8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8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859AEC3-7CA8-4CAF-852E-6472C6FBE096}" type="slidenum">
              <a:rPr lang="en-US" altLang="zh-TW" sz="1200">
                <a:solidFill>
                  <a:prstClr val="black"/>
                </a:solidFill>
              </a:rPr>
              <a:pPr/>
              <a:t>138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8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8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1F987E7-D159-464A-B6A6-3676DAD9D55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9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09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7C5F486-334B-49BF-9F76-752AF7D9275D}" type="slidenum">
              <a:rPr lang="en-US" altLang="zh-TW" sz="1200">
                <a:solidFill>
                  <a:prstClr val="black"/>
                </a:solidFill>
              </a:rPr>
              <a:pPr/>
              <a:t>139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09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9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2F98A4D-8D42-4F19-94DA-98CEA34AB54D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9EDCD1F-4FF6-4E8B-BE01-6B9737C7811F}" type="slidenum">
              <a:rPr lang="en-US" altLang="zh-TW" sz="1200">
                <a:solidFill>
                  <a:prstClr val="black"/>
                </a:solidFill>
              </a:rPr>
              <a:pPr/>
              <a:t>14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1FA14FD-08D9-4FCF-9C82-19743C371099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0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0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6344A44-8960-44BE-94B3-38C9B1374E45}" type="slidenum">
              <a:rPr lang="en-US" altLang="zh-TW" sz="1200">
                <a:solidFill>
                  <a:prstClr val="black"/>
                </a:solidFill>
              </a:rPr>
              <a:pPr/>
              <a:t>140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0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0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4ABB39E-A6C1-41FB-9C9A-1BCB593D8A21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1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1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32CD632-938D-46CC-BE53-00E067276D33}" type="slidenum">
              <a:rPr lang="en-US" altLang="zh-TW" sz="1200">
                <a:solidFill>
                  <a:prstClr val="black"/>
                </a:solidFill>
              </a:rPr>
              <a:pPr/>
              <a:t>141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1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1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2F0EE7-E378-48F7-8428-D4EB28753C0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2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2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F3B9866-CD69-4118-8D95-E8BB0059E22E}" type="slidenum">
              <a:rPr lang="en-US" altLang="zh-TW" sz="1200">
                <a:solidFill>
                  <a:prstClr val="black"/>
                </a:solidFill>
              </a:rPr>
              <a:pPr/>
              <a:t>142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2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2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44ED33-B1F0-434F-99AF-E9137E4C8889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3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3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E1218AA-95E4-4AF1-851D-954980A6E51E}" type="slidenum">
              <a:rPr lang="en-US" altLang="zh-TW" sz="1200">
                <a:solidFill>
                  <a:prstClr val="black"/>
                </a:solidFill>
              </a:rPr>
              <a:pPr/>
              <a:t>143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3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3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3A7AEA7-962D-4423-AC6F-12BB87A48C75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4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4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B9263F2-BA28-4033-A118-616A73729C28}" type="slidenum">
              <a:rPr lang="en-US" altLang="zh-TW" sz="1200">
                <a:solidFill>
                  <a:prstClr val="black"/>
                </a:solidFill>
              </a:rPr>
              <a:pPr/>
              <a:t>144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4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4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BBD08A7-AB7D-4ACB-A596-1376BBB6DD3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5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5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5402ACE-2282-4F8D-91F1-24DF7A5467A3}" type="slidenum">
              <a:rPr lang="en-US" altLang="zh-TW" sz="1200">
                <a:solidFill>
                  <a:prstClr val="black"/>
                </a:solidFill>
              </a:rPr>
              <a:pPr/>
              <a:t>145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5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5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79EC83E-15D9-40B8-84D8-48D1515B0D71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6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6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4F0836D-2F49-4A5F-BEC5-45266D63EB9A}" type="slidenum">
              <a:rPr lang="en-US" altLang="zh-TW" sz="1200">
                <a:solidFill>
                  <a:prstClr val="black"/>
                </a:solidFill>
              </a:rPr>
              <a:pPr/>
              <a:t>146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6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379863D-3513-4FEB-9F1D-D33FD0826FB1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7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7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C666BBD-4A54-4445-866F-BCA7E29586FC}" type="slidenum">
              <a:rPr lang="en-US" altLang="zh-TW" sz="1200">
                <a:solidFill>
                  <a:prstClr val="black"/>
                </a:solidFill>
              </a:rPr>
              <a:pPr/>
              <a:t>147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7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25FEF0E-EE75-4EAA-A9ED-18851394F3F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8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8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B775FEA-519E-4836-83AD-A99DBC352FBB}" type="slidenum">
              <a:rPr lang="en-US" altLang="zh-TW" sz="1200">
                <a:solidFill>
                  <a:prstClr val="black"/>
                </a:solidFill>
              </a:rPr>
              <a:pPr/>
              <a:t>148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8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8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4ADB9B3-28DF-4C93-B673-DE6800AB027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9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19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1E046A6-41EC-4AE0-B6B3-DF0170822758}" type="slidenum">
              <a:rPr lang="en-US" altLang="zh-TW" sz="1200">
                <a:solidFill>
                  <a:prstClr val="black"/>
                </a:solidFill>
              </a:rPr>
              <a:pPr/>
              <a:t>149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19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9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EB85961-7F1D-4B10-9569-A8A75888AC87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5E11880-AC19-400E-BDCD-50EE20413D68}" type="slidenum">
              <a:rPr lang="en-US" altLang="zh-TW" sz="1200">
                <a:solidFill>
                  <a:prstClr val="black"/>
                </a:solidFill>
              </a:rPr>
              <a:pPr/>
              <a:t>15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3BF2ADB-F98C-4CF8-806A-000A34A272A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0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0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6105ABF-DCFA-4ABF-9AB1-FFDDFE0EC4E3}" type="slidenum">
              <a:rPr lang="en-US" altLang="zh-TW" sz="1200">
                <a:solidFill>
                  <a:prstClr val="black"/>
                </a:solidFill>
              </a:rPr>
              <a:pPr/>
              <a:t>150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0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0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1B6530E-422D-4857-B925-B68A269DB08D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1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1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FFC9300-064B-4D5D-AFAE-AC218BC0B7BC}" type="slidenum">
              <a:rPr lang="en-US" altLang="zh-TW" sz="1200">
                <a:solidFill>
                  <a:prstClr val="black"/>
                </a:solidFill>
              </a:rPr>
              <a:pPr/>
              <a:t>151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1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1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910F7E4-8FAA-4134-8932-92AD3309CAB3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2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2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9104D89-0A18-4374-8941-67812D4F3555}" type="slidenum">
              <a:rPr lang="en-US" altLang="zh-TW" sz="1200">
                <a:solidFill>
                  <a:prstClr val="black"/>
                </a:solidFill>
              </a:rPr>
              <a:pPr/>
              <a:t>152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2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2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70A5E64-7444-4B5E-B97E-79DF74CD7F5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3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3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4843D9F-74C3-4CB2-86A8-B5AC7EB95776}" type="slidenum">
              <a:rPr lang="en-US" altLang="zh-TW" sz="1200">
                <a:solidFill>
                  <a:prstClr val="black"/>
                </a:solidFill>
              </a:rPr>
              <a:pPr/>
              <a:t>153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3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35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96BC0F7-B665-4CEC-B6A3-0852A8FF42A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4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4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70FEAB6-B72A-4D85-832F-782E90155794}" type="slidenum">
              <a:rPr lang="en-US" altLang="zh-TW" sz="1200">
                <a:solidFill>
                  <a:prstClr val="black"/>
                </a:solidFill>
              </a:rPr>
              <a:pPr/>
              <a:t>154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4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4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D04B8A3-3E09-43D6-A41B-F32FB453386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5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5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7ECB599-A111-420B-9E5F-E07D9D84EC6C}" type="slidenum">
              <a:rPr lang="en-US" altLang="zh-TW" sz="1200">
                <a:solidFill>
                  <a:prstClr val="black"/>
                </a:solidFill>
              </a:rPr>
              <a:pPr/>
              <a:t>155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5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5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7C5E35E-7CB4-40AF-B813-73E1F0738F68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6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6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4488065-4D37-4DCB-A188-BE64C3C1209F}" type="slidenum">
              <a:rPr lang="en-US" altLang="zh-TW" sz="1200">
                <a:solidFill>
                  <a:prstClr val="black"/>
                </a:solidFill>
              </a:rPr>
              <a:pPr/>
              <a:t>156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6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6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C8D9ACF-2332-4D85-915E-FA35F7E8032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7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7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B9C982B-0BAC-43EA-A7A7-CA60B45C7164}" type="slidenum">
              <a:rPr lang="en-US" altLang="zh-TW" sz="1200">
                <a:solidFill>
                  <a:prstClr val="black"/>
                </a:solidFill>
              </a:rPr>
              <a:pPr/>
              <a:t>157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7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FC9233-CC0B-42E7-A068-47C1D5F28A1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8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8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00E90A9-8756-4F8C-9695-259A96A30B93}" type="slidenum">
              <a:rPr lang="en-US" altLang="zh-TW" sz="1200">
                <a:solidFill>
                  <a:prstClr val="black"/>
                </a:solidFill>
              </a:rPr>
              <a:pPr/>
              <a:t>158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8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8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43604E-7215-4395-8DFE-D5885655071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9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29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0E3BAAB-BE8A-4177-8393-5A9EFAFD21B0}" type="slidenum">
              <a:rPr lang="en-US" altLang="zh-TW" sz="1200">
                <a:solidFill>
                  <a:prstClr val="black"/>
                </a:solidFill>
              </a:rPr>
              <a:pPr/>
              <a:t>159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29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9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09C0B72-3836-4BB1-84DD-A947507D4D48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9110B40-BE3E-482E-83DB-B42FE4AB6ED5}" type="slidenum">
              <a:rPr lang="en-US" altLang="zh-TW" sz="1200">
                <a:solidFill>
                  <a:prstClr val="black"/>
                </a:solidFill>
              </a:rPr>
              <a:pPr/>
              <a:t>16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564B8CE-A115-43E6-91B4-9195B7F451BD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30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30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DA8DE79-BF3B-4556-8EB1-C5D176404372}" type="slidenum">
              <a:rPr lang="en-US" altLang="zh-TW" sz="1200">
                <a:solidFill>
                  <a:prstClr val="black"/>
                </a:solidFill>
              </a:rPr>
              <a:pPr/>
              <a:t>160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30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07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447E161-F865-4C37-BC98-713194A9BB3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31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331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BBE9DA0-0C22-4180-B26F-9116E8AA1B52}" type="slidenum">
              <a:rPr lang="en-US" altLang="zh-TW" sz="1200">
                <a:solidFill>
                  <a:prstClr val="black"/>
                </a:solidFill>
              </a:rPr>
              <a:pPr/>
              <a:t>161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331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1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CA9A4F2-5156-47D6-B720-7CDE91A7B489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F02A6F3-B5D4-4700-A432-3AD8ED2330EE}" type="slidenum">
              <a:rPr lang="en-US" altLang="zh-TW" sz="1200">
                <a:solidFill>
                  <a:prstClr val="black"/>
                </a:solidFill>
              </a:rPr>
              <a:pPr/>
              <a:t>17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D111151-A735-48E3-BB92-148F15226481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5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5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D0D2511-7745-4EB8-A3C8-2C588E8A9DBC}" type="slidenum">
              <a:rPr lang="en-US" altLang="zh-TW" sz="1200">
                <a:solidFill>
                  <a:prstClr val="black"/>
                </a:solidFill>
              </a:rPr>
              <a:pPr/>
              <a:t>18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5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AEAC7F7-E300-4F69-A7FB-1CA412DDF394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6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6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397AF1C-CEE1-4970-BD2E-16082CEAA557}" type="slidenum">
              <a:rPr lang="en-US" altLang="zh-TW" sz="1200">
                <a:solidFill>
                  <a:prstClr val="black"/>
                </a:solidFill>
              </a:rPr>
              <a:pPr/>
              <a:t>19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6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2304503-3AA9-488A-BA7D-7375CA65D61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82DF5FD-3284-446C-8FC2-C6549FB81CC4}" type="slidenum">
              <a:rPr lang="en-US" altLang="zh-TW" sz="1200">
                <a:solidFill>
                  <a:prstClr val="black"/>
                </a:solidFill>
              </a:rPr>
              <a:pPr/>
              <a:t>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68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AF27001-3C16-48BE-97C2-E69A9A0CDC7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7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7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ABF863-D97D-47E2-B5A4-236A7C09C151}" type="slidenum">
              <a:rPr lang="en-US" altLang="zh-TW" sz="1200">
                <a:solidFill>
                  <a:prstClr val="black"/>
                </a:solidFill>
              </a:rPr>
              <a:pPr/>
              <a:t>20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7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7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100C60E-1667-4D39-B5E3-674C05C6D2F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8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8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D033A0F-96F4-4F64-A7EF-1E2533C9DD4A}" type="slidenum">
              <a:rPr lang="en-US" altLang="zh-TW" sz="1200">
                <a:solidFill>
                  <a:prstClr val="black"/>
                </a:solidFill>
              </a:rPr>
              <a:pPr/>
              <a:t>21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8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8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8BC0C31-06A7-49FD-B9B9-61CC949E8DD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9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89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F6E587A-817F-411A-A668-6C7871F97EEC}" type="slidenum">
              <a:rPr lang="en-US" altLang="zh-TW" sz="1200">
                <a:solidFill>
                  <a:prstClr val="black"/>
                </a:solidFill>
              </a:rPr>
              <a:pPr/>
              <a:t>22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89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7B93522-EA0A-4AB5-A879-3250DF18940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D29DAD4-5566-49A2-B9A6-062C0162467C}" type="slidenum">
              <a:rPr lang="en-US" altLang="zh-TW" sz="1200">
                <a:solidFill>
                  <a:prstClr val="black"/>
                </a:solidFill>
              </a:rPr>
              <a:pPr/>
              <a:t>23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0FAAB40-EF1A-45DD-821C-4C046F49AFC8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2374188-4623-4150-ACE8-B660159A04BD}" type="slidenum">
              <a:rPr lang="en-US" altLang="zh-TW" sz="1200">
                <a:solidFill>
                  <a:prstClr val="black"/>
                </a:solidFill>
              </a:rPr>
              <a:pPr/>
              <a:t>24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D61C8DA-E5E2-4CA4-9177-A9765ACF9785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2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2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8736502-7E59-4A13-B1EC-5C84FB18CC38}" type="slidenum">
              <a:rPr lang="en-US" altLang="zh-TW" sz="1200">
                <a:solidFill>
                  <a:prstClr val="black"/>
                </a:solidFill>
              </a:rPr>
              <a:pPr/>
              <a:t>25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2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2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5F86628-1BFC-4F24-B9B6-79B57D9CD8E8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3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3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22BAFA3-F057-4E4D-BC1E-AEFD40390A16}" type="slidenum">
              <a:rPr lang="en-US" altLang="zh-TW" sz="1200">
                <a:solidFill>
                  <a:prstClr val="black"/>
                </a:solidFill>
              </a:rPr>
              <a:pPr/>
              <a:t>26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3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3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9A418FA-54D2-4506-9A9B-30986E3ABAE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4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4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4DEBFCC-DB1F-4EBF-8EF6-83B120774BCF}" type="slidenum">
              <a:rPr lang="en-US" altLang="zh-TW" sz="1200">
                <a:solidFill>
                  <a:prstClr val="black"/>
                </a:solidFill>
              </a:rPr>
              <a:pPr/>
              <a:t>27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4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0C444B5-C879-41FC-ACD9-21494B9D727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5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5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3BAAA54-182C-4E24-9D70-1287018F2F29}" type="slidenum">
              <a:rPr lang="en-US" altLang="zh-TW" sz="1200">
                <a:solidFill>
                  <a:prstClr val="black"/>
                </a:solidFill>
              </a:rPr>
              <a:pPr/>
              <a:t>28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5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55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C758527-DCE3-4013-BF98-1032BE63DFC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6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6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C4B8707-4A0C-4F8B-A266-A45D18BD5AB9}" type="slidenum">
              <a:rPr lang="en-US" altLang="zh-TW" sz="1200">
                <a:solidFill>
                  <a:prstClr val="black"/>
                </a:solidFill>
              </a:rPr>
              <a:pPr/>
              <a:t>29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6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6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92B1244-B9C8-4868-B689-5977B04EA6FD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69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BF37C30-6702-477F-B044-0140F5AF1C4B}" type="slidenum">
              <a:rPr lang="en-US" altLang="zh-TW" sz="1200">
                <a:solidFill>
                  <a:prstClr val="black"/>
                </a:solidFill>
              </a:rPr>
              <a:pPr/>
              <a:t>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69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0F64FE2-F8B4-4BA1-A4A9-FC8680090EC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7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7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700CA47-981E-433C-AD5A-4D1F70E5FA35}" type="slidenum">
              <a:rPr lang="en-US" altLang="zh-TW" sz="1200">
                <a:solidFill>
                  <a:prstClr val="black"/>
                </a:solidFill>
              </a:rPr>
              <a:pPr/>
              <a:t>30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7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7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E229DE6-7FE3-4064-A97F-05274870E55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8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8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3BEB298-A42D-4FBA-B095-1A8EE35A1FC3}" type="slidenum">
              <a:rPr lang="en-US" altLang="zh-TW" sz="1200">
                <a:solidFill>
                  <a:prstClr val="black"/>
                </a:solidFill>
              </a:rPr>
              <a:pPr/>
              <a:t>31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8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8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E1FFF77-CA94-4BBB-AEF2-48DE0D8B722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9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99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7370970-7E64-40A9-862F-1D26F551EEED}" type="slidenum">
              <a:rPr lang="en-US" altLang="zh-TW" sz="1200">
                <a:solidFill>
                  <a:prstClr val="black"/>
                </a:solidFill>
              </a:rPr>
              <a:pPr/>
              <a:t>32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99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9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FB75097-699F-40CA-805C-2B13A18A586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0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0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F0239DC-A960-4CF6-BC4F-BC61067DB505}" type="slidenum">
              <a:rPr lang="en-US" altLang="zh-TW" sz="1200">
                <a:solidFill>
                  <a:prstClr val="black"/>
                </a:solidFill>
              </a:rPr>
              <a:pPr/>
              <a:t>33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0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0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6200993-36C9-4BC1-A65C-585C208C955C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1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1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A6FBAEA-794E-48A1-9297-1B48CCC83A2F}" type="slidenum">
              <a:rPr lang="en-US" altLang="zh-TW" sz="1200">
                <a:solidFill>
                  <a:prstClr val="black"/>
                </a:solidFill>
              </a:rPr>
              <a:pPr/>
              <a:t>34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1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EB81F5F-6CCD-4E15-8414-B5E7A07B1E98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2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2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BE39B29-6DFF-4CD2-99E9-A73719813E89}" type="slidenum">
              <a:rPr lang="en-US" altLang="zh-TW" sz="1200">
                <a:solidFill>
                  <a:prstClr val="black"/>
                </a:solidFill>
              </a:rPr>
              <a:pPr/>
              <a:t>35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2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27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F09876A-FBBD-43A4-A757-1C5A3023985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3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3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8874297-0975-44D7-B5F7-93161003C373}" type="slidenum">
              <a:rPr lang="en-US" altLang="zh-TW" sz="1200">
                <a:solidFill>
                  <a:prstClr val="black"/>
                </a:solidFill>
              </a:rPr>
              <a:pPr/>
              <a:t>36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3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3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BAD61DD-C2FC-4E51-A681-22915F996567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4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4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ACA2665-C1C8-4742-A145-77905893011F}" type="slidenum">
              <a:rPr lang="en-US" altLang="zh-TW" sz="1200">
                <a:solidFill>
                  <a:prstClr val="black"/>
                </a:solidFill>
              </a:rPr>
              <a:pPr/>
              <a:t>37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4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1BC0748-B632-4D74-9BD6-A163FFDF7C5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5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5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A9D94CA-6941-4973-9072-AE68886301AA}" type="slidenum">
              <a:rPr lang="en-US" altLang="zh-TW" sz="1200">
                <a:solidFill>
                  <a:prstClr val="black"/>
                </a:solidFill>
              </a:rPr>
              <a:pPr/>
              <a:t>38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5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5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058D8E-CB08-4E46-B631-E0AFCDC4026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6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6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69CB208-E5F5-4D27-94AE-D20DB32FB6EA}" type="slidenum">
              <a:rPr lang="en-US" altLang="zh-TW" sz="1200">
                <a:solidFill>
                  <a:prstClr val="black"/>
                </a:solidFill>
              </a:rPr>
              <a:pPr/>
              <a:t>39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6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68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A86B4D0-B017-43E8-B700-703C37F15477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1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9C32249-9282-4327-BF4E-A69F7002E69E}" type="slidenum">
              <a:rPr lang="en-US" altLang="zh-TW" sz="1200">
                <a:solidFill>
                  <a:prstClr val="black"/>
                </a:solidFill>
              </a:rPr>
              <a:pPr/>
              <a:t>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1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1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476FA7C-1A78-4CC9-AD74-5F6C424499B9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7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7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B1B7E37-83F6-42D7-8C0C-7B29F5FA0F8D}" type="slidenum">
              <a:rPr lang="en-US" altLang="zh-TW" sz="1200">
                <a:solidFill>
                  <a:prstClr val="black"/>
                </a:solidFill>
              </a:rPr>
              <a:pPr/>
              <a:t>40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7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208E4AC-1295-4EB8-AD38-01CB50A4FFF3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8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8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BE20608-F321-4CEF-92C2-854484D0409D}" type="slidenum">
              <a:rPr lang="en-US" altLang="zh-TW" sz="1200">
                <a:solidFill>
                  <a:prstClr val="black"/>
                </a:solidFill>
              </a:rPr>
              <a:pPr/>
              <a:t>41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8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89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786B6C6-7EE7-44C6-8CD2-236B2B217724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9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09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0D4C418-951D-4438-B3EE-46DF7A6F8169}" type="slidenum">
              <a:rPr lang="en-US" altLang="zh-TW" sz="1200">
                <a:solidFill>
                  <a:prstClr val="black"/>
                </a:solidFill>
              </a:rPr>
              <a:pPr/>
              <a:t>42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09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9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B1FAF3F-DE60-4F80-A727-7C670228EA01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0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10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3E83865-48F6-4D89-9A34-099587546D71}" type="slidenum">
              <a:rPr lang="en-US" altLang="zh-TW" sz="1200">
                <a:solidFill>
                  <a:prstClr val="black"/>
                </a:solidFill>
              </a:rPr>
              <a:pPr/>
              <a:t>43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0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09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5DCCE26-D7A8-4983-AD1D-6A1E9302192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1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11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AC59DDE-2C85-446D-9DEF-6B21F5644813}" type="slidenum">
              <a:rPr lang="en-US" altLang="zh-TW" sz="1200">
                <a:solidFill>
                  <a:prstClr val="black"/>
                </a:solidFill>
              </a:rPr>
              <a:pPr/>
              <a:t>44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1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466E897-030E-4501-810C-947D4A0FE48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2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12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2B36C02-C451-4F94-93BA-67174C1F4092}" type="slidenum">
              <a:rPr lang="en-US" altLang="zh-TW" sz="1200">
                <a:solidFill>
                  <a:prstClr val="black"/>
                </a:solidFill>
              </a:rPr>
              <a:pPr/>
              <a:t>45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2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2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535B5D5-A51B-4BA8-86E7-A4D71A4A883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4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14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4A1D9B5-50D9-4989-9695-A79C66D6F4B6}" type="slidenum">
              <a:rPr lang="en-US" altLang="zh-TW" sz="1200">
                <a:solidFill>
                  <a:prstClr val="black"/>
                </a:solidFill>
              </a:rPr>
              <a:pPr/>
              <a:t>46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4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24E9C55-8165-4618-9208-1F92E97564F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4C1B33A-0780-41D4-8076-6104C5A39F6C}" type="slidenum">
              <a:rPr lang="en-US" altLang="zh-TW" sz="1200">
                <a:solidFill>
                  <a:prstClr val="black"/>
                </a:solidFill>
              </a:rPr>
              <a:pPr/>
              <a:t>47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E36A12E-FC52-4DDF-9F26-7360EA05D2C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6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16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5910FE4-6DCC-44DB-9752-90C59723666D}" type="slidenum">
              <a:rPr lang="en-US" altLang="zh-TW" sz="1200">
                <a:solidFill>
                  <a:prstClr val="black"/>
                </a:solidFill>
              </a:rPr>
              <a:pPr/>
              <a:t>48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6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60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AC07DF6-31F1-4595-9EA0-6E2436B7F2FD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7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17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EC27354-6E2A-4B4B-BD28-7953E577589F}" type="slidenum">
              <a:rPr lang="en-US" altLang="zh-TW" sz="1200">
                <a:solidFill>
                  <a:prstClr val="black"/>
                </a:solidFill>
              </a:rPr>
              <a:pPr/>
              <a:t>49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7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70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FCA8A5E-2B57-4F56-AE9D-173DF756B9F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3093493-2072-458A-8639-C32E4D5A200F}" type="slidenum">
              <a:rPr lang="en-US" altLang="zh-TW" sz="1200">
                <a:solidFill>
                  <a:prstClr val="black"/>
                </a:solidFill>
              </a:rPr>
              <a:pPr/>
              <a:t>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C7C9AE2-2536-409A-AE02-9BB27567DD9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8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18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BA93AF4-8CE9-42E9-AA6A-2706DFCBE26E}" type="slidenum">
              <a:rPr lang="en-US" altLang="zh-TW" sz="1200">
                <a:solidFill>
                  <a:prstClr val="black"/>
                </a:solidFill>
              </a:rPr>
              <a:pPr/>
              <a:t>50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8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8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C8EE229-8AC8-4378-9926-546DE8BF5B69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9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19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91F2FC6-B75E-4EB6-9EE4-C67598080C35}" type="slidenum">
              <a:rPr lang="en-US" altLang="zh-TW" sz="1200">
                <a:solidFill>
                  <a:prstClr val="black"/>
                </a:solidFill>
              </a:rPr>
              <a:pPr/>
              <a:t>51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19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9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F22CB0D-7EC2-42DA-82F0-165FACE27C4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0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0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AFCFA77-7ED7-46F5-880A-FFE4437E8C07}" type="slidenum">
              <a:rPr lang="en-US" altLang="zh-TW" sz="1200">
                <a:solidFill>
                  <a:prstClr val="black"/>
                </a:solidFill>
              </a:rPr>
              <a:pPr/>
              <a:t>52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0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0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0731515-8C6F-49FE-B91F-7827E88D1D4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1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1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1CE2379-0B31-4073-98D4-1E589E9CA0F2}" type="slidenum">
              <a:rPr lang="en-US" altLang="zh-TW" sz="1200">
                <a:solidFill>
                  <a:prstClr val="black"/>
                </a:solidFill>
              </a:rPr>
              <a:pPr/>
              <a:t>53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1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1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74EA33-0E7B-4E73-B319-EF8C59A63F8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2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2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6CE3BB5-D816-4749-B575-57AAEA7FDD34}" type="slidenum">
              <a:rPr lang="en-US" altLang="zh-TW" sz="1200">
                <a:solidFill>
                  <a:prstClr val="black"/>
                </a:solidFill>
              </a:rPr>
              <a:pPr/>
              <a:t>54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2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2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41C4A7D-2700-444F-8DA7-0FDB637EC2C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3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3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6090B80-D764-4DF2-AC1D-915BEF3123F7}" type="slidenum">
              <a:rPr lang="en-US" altLang="zh-TW" sz="1200">
                <a:solidFill>
                  <a:prstClr val="black"/>
                </a:solidFill>
              </a:rPr>
              <a:pPr/>
              <a:t>55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3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32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6B2FDC8-60BF-48A2-A1FE-A12168CCE177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4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4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4951F11-2401-4C3D-8D94-73C309AE102C}" type="slidenum">
              <a:rPr lang="en-US" altLang="zh-TW" sz="1200">
                <a:solidFill>
                  <a:prstClr val="black"/>
                </a:solidFill>
              </a:rPr>
              <a:pPr/>
              <a:t>56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4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4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A52C393-EF77-49E1-9AEE-918472394C2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5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5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7483BD4-D3E3-4186-A1F0-B554CC626050}" type="slidenum">
              <a:rPr lang="en-US" altLang="zh-TW" sz="1200">
                <a:solidFill>
                  <a:prstClr val="black"/>
                </a:solidFill>
              </a:rPr>
              <a:pPr/>
              <a:t>57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5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CC8B55E-EA10-42B6-9181-21AA85D58023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6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6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ACD37C3-7B6F-4215-9E01-E873ACB1B88C}" type="slidenum">
              <a:rPr lang="en-US" altLang="zh-TW" sz="1200">
                <a:solidFill>
                  <a:prstClr val="black"/>
                </a:solidFill>
              </a:rPr>
              <a:pPr/>
              <a:t>58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6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6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CB0232A-124A-4E3B-900E-BB9C23E36A4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7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7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7F2EF57-6464-450D-9006-D635C46B2392}" type="slidenum">
              <a:rPr lang="en-US" altLang="zh-TW" sz="1200">
                <a:solidFill>
                  <a:prstClr val="black"/>
                </a:solidFill>
              </a:rPr>
              <a:pPr/>
              <a:t>59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7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7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F19A675-2535-456C-BF93-65BF49F9DE2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5B2CF0D-77E0-402D-94D0-4D4362834BD1}" type="slidenum">
              <a:rPr lang="en-US" altLang="zh-TW" sz="1200">
                <a:solidFill>
                  <a:prstClr val="black"/>
                </a:solidFill>
              </a:rPr>
              <a:pPr/>
              <a:t>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15C9F99-FDE9-4F34-9F19-D0D9BB2C4944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83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83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EC00ECD-17DE-45FF-90B1-04664E88FED2}" type="slidenum">
              <a:rPr lang="en-US" altLang="zh-TW" sz="1200">
                <a:solidFill>
                  <a:prstClr val="black"/>
                </a:solidFill>
              </a:rPr>
              <a:pPr/>
              <a:t>60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83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83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CBEC820-6B39-4CEF-8915-043AA636B1E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93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293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7A74B60-63C6-476E-959C-A46B3D5D127D}" type="slidenum">
              <a:rPr lang="en-US" altLang="zh-TW" sz="1200">
                <a:solidFill>
                  <a:prstClr val="black"/>
                </a:solidFill>
              </a:rPr>
              <a:pPr/>
              <a:t>61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29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9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CDDED11-9575-499D-96BD-9289079CC165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04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04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4B281CD-D77D-4B3C-B3CF-D90F67AC70FC}" type="slidenum">
              <a:rPr lang="en-US" altLang="zh-TW" sz="1200">
                <a:solidFill>
                  <a:prstClr val="black"/>
                </a:solidFill>
              </a:rPr>
              <a:pPr/>
              <a:t>62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0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04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F3142DD-C5BF-4AEE-8C4F-712EAC4BC8C4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14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14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5CA20E2-950B-4ED5-BCC3-0DBDEF5DBAD0}" type="slidenum">
              <a:rPr lang="en-US" altLang="zh-TW" sz="1200">
                <a:solidFill>
                  <a:prstClr val="black"/>
                </a:solidFill>
              </a:rPr>
              <a:pPr/>
              <a:t>63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1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14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311A234-39C0-4D8B-A9ED-9F7E2CD32493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24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24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77C2307-1E5F-4667-B2A3-7D4B7241B96C}" type="slidenum">
              <a:rPr lang="en-US" altLang="zh-TW" sz="1200">
                <a:solidFill>
                  <a:prstClr val="black"/>
                </a:solidFill>
              </a:rPr>
              <a:pPr/>
              <a:t>64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2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57EC11A-B6E9-4D54-98BC-6705BD88D3C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3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3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DEF3E4F-3328-4D84-BF79-92CFD0137E8D}" type="slidenum">
              <a:rPr lang="en-US" altLang="zh-TW" sz="1200">
                <a:solidFill>
                  <a:prstClr val="black"/>
                </a:solidFill>
              </a:rPr>
              <a:pPr/>
              <a:t>65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3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3429AF8-2EFB-4EA6-98F8-4C910D2ED8F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45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45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47C3FA6-7125-4A38-BD94-1708DEA1C8D9}" type="slidenum">
              <a:rPr lang="en-US" altLang="zh-TW" sz="1200">
                <a:solidFill>
                  <a:prstClr val="black"/>
                </a:solidFill>
              </a:rPr>
              <a:pPr/>
              <a:t>66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45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BB9B276-FDE1-40AC-A4BA-82E82B31F34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55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55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EAD4091-5831-4D68-9017-845989873A1C}" type="slidenum">
              <a:rPr lang="en-US" altLang="zh-TW" sz="1200">
                <a:solidFill>
                  <a:prstClr val="black"/>
                </a:solidFill>
              </a:rPr>
              <a:pPr/>
              <a:t>67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5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17BDEC3-810D-4473-9ADB-B6E74D903ED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6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65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2B5D643-546E-4A0A-A0EF-BCC62A0B1879}" type="slidenum">
              <a:rPr lang="en-US" altLang="zh-TW" sz="1200">
                <a:solidFill>
                  <a:prstClr val="black"/>
                </a:solidFill>
              </a:rPr>
              <a:pPr/>
              <a:t>68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6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009294A-715D-47EC-A734-4E5E1C9EDBB9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75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75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6CB2478-91B5-4BB9-8942-8B6E1EF602EF}" type="slidenum">
              <a:rPr lang="en-US" altLang="zh-TW" sz="1200">
                <a:solidFill>
                  <a:prstClr val="black"/>
                </a:solidFill>
              </a:rPr>
              <a:pPr/>
              <a:t>69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75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75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0CEE57-C0EF-4A59-A134-C3A2DC81710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FFBC9B5-2C47-4E35-BA21-E2437216F99C}" type="slidenum">
              <a:rPr lang="en-US" altLang="zh-TW" sz="1200">
                <a:solidFill>
                  <a:prstClr val="black"/>
                </a:solidFill>
              </a:rPr>
              <a:pPr/>
              <a:t>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A3CDAF2-790A-42C1-9AB3-DCB1433DBC8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8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8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D253D00-7F9D-48C2-9ADF-E37772800D5F}" type="slidenum">
              <a:rPr lang="en-US" altLang="zh-TW" sz="1200">
                <a:solidFill>
                  <a:prstClr val="black"/>
                </a:solidFill>
              </a:rPr>
              <a:pPr/>
              <a:t>70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8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8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8A4EE79-3BA9-45D7-81DD-3004E0B75841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9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39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E9F71AF-E8C1-4698-A9A3-DD62E40BE9CF}" type="slidenum">
              <a:rPr lang="en-US" altLang="zh-TW" sz="1200">
                <a:solidFill>
                  <a:prstClr val="black"/>
                </a:solidFill>
              </a:rPr>
              <a:pPr/>
              <a:t>71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39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F991BAE-8E0D-4604-B09A-37465A586F2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0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0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9281025-0CA8-4B03-B824-BD7509EEDE4D}" type="slidenum">
              <a:rPr lang="en-US" altLang="zh-TW" sz="1200">
                <a:solidFill>
                  <a:prstClr val="black"/>
                </a:solidFill>
              </a:rPr>
              <a:pPr/>
              <a:t>72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0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0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03C21CC-AB0B-4A2F-A39E-7C39C6BD5C9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1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1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23D07ED-DF9B-4648-9A8E-EE195453FC8B}" type="slidenum">
              <a:rPr lang="en-US" altLang="zh-TW" sz="1200">
                <a:solidFill>
                  <a:prstClr val="black"/>
                </a:solidFill>
              </a:rPr>
              <a:pPr/>
              <a:t>73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1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16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3BBE7F-5111-45BA-9738-603DC1AEBD2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26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26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E7C698C-901B-4244-9002-18F1A19F5CEA}" type="slidenum">
              <a:rPr lang="en-US" altLang="zh-TW" sz="1200">
                <a:solidFill>
                  <a:prstClr val="black"/>
                </a:solidFill>
              </a:rPr>
              <a:pPr/>
              <a:t>74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2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635F397-6B5F-4009-8354-6A49EC9C186E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37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37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78FBE89-8988-413C-89B3-AD4DF5061EAD}" type="slidenum">
              <a:rPr lang="en-US" altLang="zh-TW" sz="1200">
                <a:solidFill>
                  <a:prstClr val="black"/>
                </a:solidFill>
              </a:rPr>
              <a:pPr/>
              <a:t>75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3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37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6C4E236-3A65-4CE9-A88B-1EF1D67E89E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47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47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8B09480-36BE-4960-AFAD-2E22EC09D873}" type="slidenum">
              <a:rPr lang="en-US" altLang="zh-TW" sz="1200">
                <a:solidFill>
                  <a:prstClr val="black"/>
                </a:solidFill>
              </a:rPr>
              <a:pPr/>
              <a:t>76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47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C8239C8-CE28-4CB0-AD65-6E45C705A877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57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57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D23D4AB-8D85-489A-B9AF-BF52FFA04361}" type="slidenum">
              <a:rPr lang="en-US" altLang="zh-TW" sz="1200">
                <a:solidFill>
                  <a:prstClr val="black"/>
                </a:solidFill>
              </a:rPr>
              <a:pPr/>
              <a:t>77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5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C3D1817-DE58-4F79-95E4-C492CC999608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67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67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2EFA53B-B51A-4E97-868A-6C9A747ED733}" type="slidenum">
              <a:rPr lang="en-US" altLang="zh-TW" sz="1200">
                <a:solidFill>
                  <a:prstClr val="black"/>
                </a:solidFill>
              </a:rPr>
              <a:pPr/>
              <a:t>78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6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9B5A9EF-85D4-45E5-9775-C884D600F4A5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78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78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CFE97F-D7E8-40D1-920F-660ECB08A605}" type="slidenum">
              <a:rPr lang="en-US" altLang="zh-TW" sz="1200">
                <a:solidFill>
                  <a:prstClr val="black"/>
                </a:solidFill>
              </a:rPr>
              <a:pPr/>
              <a:t>79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7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784F8C8-B242-48B3-BB4D-2F87859F7EB0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8932935-2249-4743-8532-25CA97607ED1}" type="slidenum">
              <a:rPr lang="en-US" altLang="zh-TW" sz="1200">
                <a:solidFill>
                  <a:prstClr val="black"/>
                </a:solidFill>
              </a:rPr>
              <a:pPr/>
              <a:t>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F4889C7-4868-4509-9CBB-29ED16A3F2F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88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88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E226AE4-4372-498B-B83D-EA7508C8188D}" type="slidenum">
              <a:rPr lang="en-US" altLang="zh-TW" sz="1200">
                <a:solidFill>
                  <a:prstClr val="black"/>
                </a:solidFill>
              </a:rPr>
              <a:pPr/>
              <a:t>80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8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88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C2E4597-1F14-48DD-A040-3DC564643C85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9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49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304177E-638E-4CD4-A486-F8A965F1900C}" type="slidenum">
              <a:rPr lang="en-US" altLang="zh-TW" sz="1200">
                <a:solidFill>
                  <a:prstClr val="black"/>
                </a:solidFill>
              </a:rPr>
              <a:pPr/>
              <a:t>81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49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3947D41-B1DE-4632-AA8A-FB11C70275E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0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50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7BCAD4C-5884-4AB5-96C3-D98795A7418D}" type="slidenum">
              <a:rPr lang="en-US" altLang="zh-TW" sz="1200">
                <a:solidFill>
                  <a:prstClr val="black"/>
                </a:solidFill>
              </a:rPr>
              <a:pPr/>
              <a:t>82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0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0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D1F80F6-D8B5-40DD-BAF1-7DFD8FDA7988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19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519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84AAA2C-EB0C-456E-B62C-0B3F14364BB7}" type="slidenum">
              <a:rPr lang="en-US" altLang="zh-TW" sz="1200">
                <a:solidFill>
                  <a:prstClr val="black"/>
                </a:solidFill>
              </a:rPr>
              <a:pPr/>
              <a:t>83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19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B24F994-6562-474A-AA87-AD1D002734D5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2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52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08F77D8-EA90-4297-AC2A-5B49E9CDA3C8}" type="slidenum">
              <a:rPr lang="en-US" altLang="zh-TW" sz="1200">
                <a:solidFill>
                  <a:prstClr val="black"/>
                </a:solidFill>
              </a:rPr>
              <a:pPr/>
              <a:t>84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2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3B7217E-D5C8-42D1-9E14-C1F84277817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3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53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146CD07-59C5-42E6-9A51-58E8AFAFC158}" type="slidenum">
              <a:rPr lang="en-US" altLang="zh-TW" sz="1200">
                <a:solidFill>
                  <a:prstClr val="black"/>
                </a:solidFill>
              </a:rPr>
              <a:pPr/>
              <a:t>85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39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687872C-6C58-44F1-868F-75A72EBC4117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4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54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647FEAD-2A0A-45CD-AEDB-CC662862A483}" type="slidenum">
              <a:rPr lang="en-US" altLang="zh-TW" sz="1200">
                <a:solidFill>
                  <a:prstClr val="black"/>
                </a:solidFill>
              </a:rPr>
              <a:pPr/>
              <a:t>86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4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49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B947677-3D53-43BF-8068-DA9B8CD37AE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6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56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15109D5-AABD-42C3-AD8A-F9C13FB523DE}" type="slidenum">
              <a:rPr lang="en-US" altLang="zh-TW" sz="1200">
                <a:solidFill>
                  <a:prstClr val="black"/>
                </a:solidFill>
              </a:rPr>
              <a:pPr/>
              <a:t>87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6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66BE912-740F-420C-94A5-2C7908338D3F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7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57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0028E87-A827-4862-92EC-3AC194A52C70}" type="slidenum">
              <a:rPr lang="en-US" altLang="zh-TW" sz="1200">
                <a:solidFill>
                  <a:prstClr val="black"/>
                </a:solidFill>
              </a:rPr>
              <a:pPr/>
              <a:t>88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7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7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63902B7-2C2E-4E46-9D5E-625A886770EB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8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58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37AD038-5222-4F77-BF84-15BFDE57E022}" type="slidenum">
              <a:rPr lang="en-US" altLang="zh-TW" sz="1200">
                <a:solidFill>
                  <a:prstClr val="black"/>
                </a:solidFill>
              </a:rPr>
              <a:pPr/>
              <a:t>89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8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699B41E-D8D6-42C6-A436-579CB0687AB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45E100A-3CB2-4623-A44C-3C991B2539A4}" type="slidenum">
              <a:rPr lang="en-US" altLang="zh-TW" sz="1200">
                <a:solidFill>
                  <a:prstClr val="black"/>
                </a:solidFill>
              </a:rPr>
              <a:pPr/>
              <a:t>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54BE7EC-DFF5-4E03-93A5-1C3582D24144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9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59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E264F7A-74F6-4024-BDDF-6DFE6A4451A8}" type="slidenum">
              <a:rPr lang="en-US" altLang="zh-TW" sz="1200">
                <a:solidFill>
                  <a:prstClr val="black"/>
                </a:solidFill>
              </a:rPr>
              <a:pPr/>
              <a:t>90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59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9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CD34239-3310-4D7E-8FDE-6781B896FB8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0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0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787A6FD-F339-48D9-A2EB-A03845D1F3FA}" type="slidenum">
              <a:rPr lang="en-US" altLang="zh-TW" sz="1200">
                <a:solidFill>
                  <a:prstClr val="black"/>
                </a:solidFill>
              </a:rPr>
              <a:pPr/>
              <a:t>91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0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4B900F5-5DF8-432D-997D-63DEB65A2C44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1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1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FD2ADEF-DAD4-45FC-930F-9A22E2FA3BBD}" type="slidenum">
              <a:rPr lang="en-US" altLang="zh-TW" sz="1200">
                <a:solidFill>
                  <a:prstClr val="black"/>
                </a:solidFill>
              </a:rPr>
              <a:pPr/>
              <a:t>92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1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1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AAD12CB-2643-4932-A07A-FB623135C4A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2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2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4FA5ECC-9E2D-4665-9298-3BA056514141}" type="slidenum">
              <a:rPr lang="en-US" altLang="zh-TW" sz="1200">
                <a:solidFill>
                  <a:prstClr val="black"/>
                </a:solidFill>
              </a:rPr>
              <a:pPr/>
              <a:t>93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2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899CA75-F144-4934-AD44-BA1B25318CB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3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3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36D8121-295B-4BE5-8D45-08FFE513D0AE}" type="slidenum">
              <a:rPr lang="en-US" altLang="zh-TW" sz="1200">
                <a:solidFill>
                  <a:prstClr val="black"/>
                </a:solidFill>
              </a:rPr>
              <a:pPr/>
              <a:t>94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3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3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64C595-E47A-44FC-B6F4-C25CBB31E68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4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4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07A92B-4EC8-4102-BB98-20FA33CA88D5}" type="slidenum">
              <a:rPr lang="en-US" altLang="zh-TW" sz="1200">
                <a:solidFill>
                  <a:prstClr val="black"/>
                </a:solidFill>
              </a:rPr>
              <a:pPr/>
              <a:t>95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4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48F0FFB-4B05-4C7F-AABF-9DBDB3D23E6A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5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5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64082E3-F411-4236-B624-752884FAD214}" type="slidenum">
              <a:rPr lang="en-US" altLang="zh-TW" sz="1200">
                <a:solidFill>
                  <a:prstClr val="black"/>
                </a:solidFill>
              </a:rPr>
              <a:pPr/>
              <a:t>96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5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D1FD2C6-4D5A-48E3-A05E-BF31BE052E16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6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6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017EEFB-2D54-4F5C-9809-87F906397B9B}" type="slidenum">
              <a:rPr lang="en-US" altLang="zh-TW" sz="1200">
                <a:solidFill>
                  <a:prstClr val="black"/>
                </a:solidFill>
              </a:rPr>
              <a:pPr/>
              <a:t>97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6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CA006DD-3E68-4E97-BECD-ABA23D596142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7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7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1C8D95C-5319-4DEE-BA93-B2F3576253B0}" type="slidenum">
              <a:rPr lang="en-US" altLang="zh-TW" sz="1200">
                <a:solidFill>
                  <a:prstClr val="black"/>
                </a:solidFill>
              </a:rPr>
              <a:pPr/>
              <a:t>98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7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美洲華語第三冊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985A2B-755A-499B-A0C0-CDD1C4B4E02C}" type="datetime1">
              <a:rPr lang="zh-TW" altLang="en-US" sz="1200">
                <a:solidFill>
                  <a:prstClr val="black"/>
                </a:solidFill>
              </a:rPr>
              <a:pPr/>
              <a:t>2019/5/5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8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200">
                <a:solidFill>
                  <a:prstClr val="black"/>
                </a:solidFill>
              </a:rPr>
              <a:t>爾灣慈濟人文學校 三年級</a:t>
            </a:r>
          </a:p>
        </p:txBody>
      </p:sp>
      <p:sp>
        <p:nvSpPr>
          <p:cNvPr id="268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817" indent="-263776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5103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7145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9186" indent="-211021" defTabSz="914423"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070E21B-4E4F-4E4E-A6E0-E1668FBF7AB0}" type="slidenum">
              <a:rPr lang="en-US" altLang="zh-TW" sz="1200">
                <a:solidFill>
                  <a:prstClr val="black"/>
                </a:solidFill>
              </a:rPr>
              <a:pPr/>
              <a:t>99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68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171A-589A-46E6-80FE-0B4978164EA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50BB-1DD6-4872-B081-55EDDA4E4CD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8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9223-A529-4BF0-989E-ADC329168EE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6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D330-14EC-4C3D-AF2B-06331421FC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8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9D9A-20A9-48BA-901F-B246F1A7F58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5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2581-6C6F-4879-876E-C545AB330FD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9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F6C15-E385-4319-B73C-144946DF9DB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1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7450-E028-4494-9E7B-026BBE6AE40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5E16-2CA9-414B-80D1-5879F23DDB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F19CA-19E9-4D08-9123-520512BC114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8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7DE3-ABA2-4812-AC34-1909B8C565A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>
                <a:solidFill>
                  <a:srgbClr val="000000"/>
                </a:solidFill>
              </a:rPr>
              <a:t>美洲華語第五冊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0D33A-26FD-4C17-B2CE-92B3C51F7358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6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3534A17-A20D-4C79-96A9-CFB0600A7FA9}" type="slidenum">
              <a:rPr lang="en-US" altLang="zh-TW" sz="1400" smtClean="0">
                <a:solidFill>
                  <a:srgbClr val="000000"/>
                </a:solidFill>
              </a:rPr>
              <a:pPr/>
              <a:t>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8E3E35B-647A-4421-A0E6-46F856ACD1F5}" type="slidenum">
              <a:rPr lang="en-US" altLang="zh-TW" sz="1400" smtClean="0">
                <a:solidFill>
                  <a:srgbClr val="000000"/>
                </a:solidFill>
              </a:rPr>
              <a:pPr/>
              <a:t>10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展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199"/>
            <a:ext cx="6858000" cy="589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D160DB2-2EAC-4829-8DE9-7012775B95CB}" type="slidenum">
              <a:rPr lang="en-US" altLang="zh-TW" sz="1400" smtClean="0">
                <a:solidFill>
                  <a:srgbClr val="000000"/>
                </a:solidFill>
              </a:rPr>
              <a:pPr/>
              <a:t>100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營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096000" cy="57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3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40B56D0-2BE2-4A16-BBB4-767DBFA3314B}" type="slidenum">
              <a:rPr lang="en-US" altLang="zh-TW" sz="1400" smtClean="0">
                <a:solidFill>
                  <a:srgbClr val="000000"/>
                </a:solidFill>
              </a:rPr>
              <a:pPr/>
              <a:t>101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迎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399"/>
            <a:ext cx="5791200" cy="546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7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92BA163-7F38-4973-9411-ECCDBF0B364F}" type="slidenum">
              <a:rPr lang="en-US" altLang="zh-TW" sz="1400" smtClean="0">
                <a:solidFill>
                  <a:srgbClr val="000000"/>
                </a:solidFill>
              </a:rPr>
              <a:pPr/>
              <a:t>102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參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199"/>
            <a:ext cx="6019800" cy="58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67D7A1B-83E2-4817-A07D-844AEC9ED7FE}" type="slidenum">
              <a:rPr lang="en-US" altLang="zh-TW" sz="1400" smtClean="0">
                <a:solidFill>
                  <a:srgbClr val="000000"/>
                </a:solidFill>
              </a:rPr>
              <a:pPr/>
              <a:t>103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政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9470"/>
            <a:ext cx="6781800" cy="606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A5BCFA8-389B-463F-9401-18755EF95B99}" type="slidenum">
              <a:rPr lang="en-US" altLang="zh-TW" sz="1400" smtClean="0">
                <a:solidFill>
                  <a:srgbClr val="000000"/>
                </a:solidFill>
              </a:rPr>
              <a:pPr/>
              <a:t>104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府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638800" cy="598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0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5E463E3-1F5D-488F-9027-29BB6885B95F}" type="slidenum">
              <a:rPr lang="en-US" altLang="zh-TW" sz="1400" smtClean="0">
                <a:solidFill>
                  <a:srgbClr val="000000"/>
                </a:solidFill>
              </a:rPr>
              <a:pPr/>
              <a:t>105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練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562600" cy="549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472069F-442C-4DB3-9E10-D4784A0BCFDE}" type="slidenum">
              <a:rPr lang="en-US" altLang="zh-TW" sz="1400" smtClean="0">
                <a:solidFill>
                  <a:srgbClr val="000000"/>
                </a:solidFill>
              </a:rPr>
              <a:pPr/>
              <a:t>106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投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324600" cy="554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1644BC6-8D12-4891-9280-2F7ED79776AB}" type="slidenum">
              <a:rPr lang="en-US" altLang="zh-TW" sz="1400" smtClean="0">
                <a:solidFill>
                  <a:srgbClr val="000000"/>
                </a:solidFill>
              </a:rPr>
              <a:pPr/>
              <a:t>107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傳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92" y="990600"/>
            <a:ext cx="5944507" cy="577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4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D1816D7-C2F9-409A-BCB5-1833BEFC462A}" type="slidenum">
              <a:rPr lang="en-US" altLang="zh-TW" sz="1400" smtClean="0">
                <a:solidFill>
                  <a:srgbClr val="000000"/>
                </a:solidFill>
              </a:rPr>
              <a:pPr/>
              <a:t>108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762000" y="-9525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接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599"/>
            <a:ext cx="6019800" cy="58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965DF5E-62F6-492F-8C41-EAB1D363B6E1}" type="slidenum">
              <a:rPr lang="en-US" altLang="zh-TW" sz="1400" smtClean="0">
                <a:solidFill>
                  <a:srgbClr val="000000"/>
                </a:solidFill>
              </a:rPr>
              <a:pPr/>
              <a:t>109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隊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019800" cy="56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D94BDFB-0FCE-4FED-AEFD-840BF39A35D1}" type="slidenum">
              <a:rPr lang="en-US" altLang="zh-TW" sz="1400" smtClean="0">
                <a:solidFill>
                  <a:srgbClr val="000000"/>
                </a:solidFill>
              </a:rPr>
              <a:pPr/>
              <a:t>11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容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914400"/>
            <a:ext cx="6629400" cy="56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3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C9FEBA7-50A7-45B2-A63D-627A51D12CA2}" type="slidenum">
              <a:rPr lang="en-US" altLang="zh-TW" sz="1400" smtClean="0">
                <a:solidFill>
                  <a:srgbClr val="000000"/>
                </a:solidFill>
              </a:rPr>
              <a:pPr/>
              <a:t>110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網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799"/>
            <a:ext cx="5562600" cy="555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8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55C5855-7727-4662-AE16-01CB649B9B30}" type="slidenum">
              <a:rPr lang="en-US" altLang="zh-TW" sz="1400" smtClean="0">
                <a:solidFill>
                  <a:srgbClr val="000000"/>
                </a:solidFill>
              </a:rPr>
              <a:pPr/>
              <a:t>111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棒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867400" cy="598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57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700BBA1-4E6E-481A-A943-34AA9832C6A0}" type="slidenum">
              <a:rPr lang="en-US" altLang="zh-TW" sz="1400" smtClean="0">
                <a:solidFill>
                  <a:srgbClr val="000000"/>
                </a:solidFill>
              </a:rPr>
              <a:pPr/>
              <a:t>112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決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199"/>
            <a:ext cx="5715000" cy="527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5BAE0F9-F255-4DA0-AE13-431D5B5665FD}" type="slidenum">
              <a:rPr lang="en-US" altLang="zh-TW" sz="1400" smtClean="0">
                <a:solidFill>
                  <a:srgbClr val="000000"/>
                </a:solidFill>
              </a:rPr>
              <a:pPr/>
              <a:t>113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專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562600" cy="55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3959E9F-C2A3-4E1D-B09D-77733191FD8A}" type="slidenum">
              <a:rPr lang="en-US" altLang="zh-TW" sz="1400" smtClean="0">
                <a:solidFill>
                  <a:srgbClr val="000000"/>
                </a:solidFill>
              </a:rPr>
              <a:pPr/>
              <a:t>114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勇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715000" cy="59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121D844-E939-486B-8B59-6DA41F085988}" type="slidenum">
              <a:rPr lang="en-US" altLang="zh-TW" sz="1400" smtClean="0">
                <a:solidFill>
                  <a:srgbClr val="000000"/>
                </a:solidFill>
              </a:rPr>
              <a:pPr/>
              <a:t>115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敢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553200" cy="58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5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785A332-317B-42A0-AF3E-5696400E6CA9}" type="slidenum">
              <a:rPr lang="en-US" altLang="zh-TW" sz="1400" smtClean="0">
                <a:solidFill>
                  <a:srgbClr val="000000"/>
                </a:solidFill>
              </a:rPr>
              <a:pPr/>
              <a:t>116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仗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400800" cy="60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F53AF20-15B6-4E17-AF63-D9038729346F}" type="slidenum">
              <a:rPr lang="en-US" altLang="zh-TW" sz="1400" smtClean="0">
                <a:solidFill>
                  <a:srgbClr val="000000"/>
                </a:solidFill>
              </a:rPr>
              <a:pPr/>
              <a:t>117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退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96000" cy="541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E2D5AC4-4D1D-4DDE-86DA-2B2F2009278D}" type="slidenum">
              <a:rPr lang="en-US" altLang="zh-TW" sz="1400" smtClean="0">
                <a:solidFill>
                  <a:srgbClr val="000000"/>
                </a:solidFill>
              </a:rPr>
              <a:pPr/>
              <a:t>118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兵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191F71A-05FA-4C25-8A28-B0D4F9D91406}" type="slidenum">
              <a:rPr lang="en-US" altLang="zh-TW" sz="1400" smtClean="0">
                <a:solidFill>
                  <a:srgbClr val="000000"/>
                </a:solidFill>
              </a:rPr>
              <a:pPr/>
              <a:t>119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受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791200" cy="559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0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97B2595-A414-4EA6-86D2-C79E01C286C5}" type="slidenum">
              <a:rPr lang="en-US" altLang="zh-TW" sz="1400" smtClean="0">
                <a:solidFill>
                  <a:srgbClr val="000000"/>
                </a:solidFill>
              </a:rPr>
              <a:pPr/>
              <a:t>12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易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5943600" cy="58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4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E92935F-6CC7-4137-AF43-44D624C1B10D}" type="slidenum">
              <a:rPr lang="en-US" altLang="zh-TW" sz="1400" smtClean="0">
                <a:solidFill>
                  <a:srgbClr val="000000"/>
                </a:solidFill>
              </a:rPr>
              <a:pPr/>
              <a:t>120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傷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096000" cy="54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6EFD7C5-2CBA-4298-AEA1-27322D37857A}" type="slidenum">
              <a:rPr lang="en-US" altLang="zh-TW" sz="1400" smtClean="0">
                <a:solidFill>
                  <a:srgbClr val="000000"/>
                </a:solidFill>
              </a:rPr>
              <a:pPr/>
              <a:t>121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性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324600" cy="581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7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EB1B90B-B223-42B3-B47A-A86BD6458CDB}" type="slidenum">
              <a:rPr lang="en-US" altLang="zh-TW" sz="1400" smtClean="0">
                <a:solidFill>
                  <a:srgbClr val="000000"/>
                </a:solidFill>
              </a:rPr>
              <a:pPr/>
              <a:t>122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官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791200" cy="590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E6D609F-573B-4C27-8C22-05274B2C05D0}" type="slidenum">
              <a:rPr lang="en-US" altLang="zh-TW" sz="1400" smtClean="0">
                <a:solidFill>
                  <a:srgbClr val="000000"/>
                </a:solidFill>
              </a:rPr>
              <a:pPr/>
              <a:t>123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華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39" y="838199"/>
            <a:ext cx="5970361" cy="589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EE8FB6E-01A2-4845-B81E-2975A78E003D}" type="slidenum">
              <a:rPr lang="en-US" altLang="zh-TW" sz="1400" smtClean="0">
                <a:solidFill>
                  <a:srgbClr val="000000"/>
                </a:solidFill>
              </a:rPr>
              <a:pPr/>
              <a:t>124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讓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71" y="1142997"/>
            <a:ext cx="5867400" cy="57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954A1DE-D2D4-423F-B8C7-AF747A5E786A}" type="slidenum">
              <a:rPr lang="en-US" altLang="zh-TW" sz="1400" smtClean="0">
                <a:solidFill>
                  <a:srgbClr val="000000"/>
                </a:solidFill>
              </a:rPr>
              <a:pPr/>
              <a:t>125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763588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件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867400" cy="59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7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5518084-088D-4F60-BD28-AD3DDDBA3F42}" type="slidenum">
              <a:rPr lang="en-US" altLang="zh-TW" sz="1400" smtClean="0">
                <a:solidFill>
                  <a:srgbClr val="000000"/>
                </a:solidFill>
              </a:rPr>
              <a:pPr/>
              <a:t>126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總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609600"/>
            <a:ext cx="6061075" cy="591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8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2ABD821-5C50-4DD9-B869-E7B86BF3BA17}" type="slidenum">
              <a:rPr lang="en-US" altLang="zh-TW" sz="1400" smtClean="0">
                <a:solidFill>
                  <a:srgbClr val="000000"/>
                </a:solidFill>
              </a:rPr>
              <a:pPr/>
              <a:t>127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統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172200" cy="563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5DDC946-B17F-48EC-8A24-D22A6E6FBE4C}" type="slidenum">
              <a:rPr lang="en-US" altLang="zh-TW" sz="1400" smtClean="0">
                <a:solidFill>
                  <a:srgbClr val="000000"/>
                </a:solidFill>
              </a:rPr>
              <a:pPr/>
              <a:t>128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798513" y="-26988"/>
            <a:ext cx="7848600" cy="649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福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05600" cy="594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6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3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8179653-1384-4F95-99CB-440E9D3A9C84}" type="slidenum">
              <a:rPr lang="en-US" altLang="zh-TW" sz="1400" smtClean="0">
                <a:solidFill>
                  <a:srgbClr val="000000"/>
                </a:solidFill>
              </a:rPr>
              <a:pPr/>
              <a:t>129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31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雖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609600"/>
            <a:ext cx="5588000" cy="61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DDC350F-B40D-42DE-9976-0D96790E9751}" type="slidenum">
              <a:rPr lang="en-US" altLang="zh-TW" sz="1400" smtClean="0">
                <a:solidFill>
                  <a:srgbClr val="000000"/>
                </a:solidFill>
              </a:rPr>
              <a:pPr/>
              <a:t>13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惜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799"/>
            <a:ext cx="6629400" cy="60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2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81C1541-CDC1-41C4-869C-2F2C17BB580C}" type="slidenum">
              <a:rPr lang="en-US" altLang="zh-TW" sz="1400" smtClean="0">
                <a:solidFill>
                  <a:srgbClr val="000000"/>
                </a:solidFill>
              </a:rPr>
              <a:pPr/>
              <a:t>130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觀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248400" cy="59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B21BBD9-FAAB-4C35-A288-102DC471F2DB}" type="slidenum">
              <a:rPr lang="en-US" altLang="zh-TW" sz="1400" smtClean="0">
                <a:solidFill>
                  <a:srgbClr val="000000"/>
                </a:solidFill>
              </a:rPr>
              <a:pPr/>
              <a:t>131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歷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410200" cy="591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8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6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18E6A40-2D05-41AA-B087-73041942B63F}" type="slidenum">
              <a:rPr lang="en-US" altLang="zh-TW" sz="1400" smtClean="0">
                <a:solidFill>
                  <a:srgbClr val="000000"/>
                </a:solidFill>
              </a:rPr>
              <a:pPr/>
              <a:t>132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762000" y="-7620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史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799"/>
            <a:ext cx="6013450" cy="59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6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7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FDB1678-34B7-45A4-8BA5-083661D472EE}" type="slidenum">
              <a:rPr lang="en-US" altLang="zh-TW" sz="1400" smtClean="0">
                <a:solidFill>
                  <a:srgbClr val="000000"/>
                </a:solidFill>
              </a:rPr>
              <a:pPr/>
              <a:t>133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博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8457"/>
            <a:ext cx="5867400" cy="599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D6911C0-6500-473B-80D3-33BCEF085DF1}" type="slidenum">
              <a:rPr lang="en-US" altLang="zh-TW" sz="1400" smtClean="0">
                <a:solidFill>
                  <a:srgbClr val="000000"/>
                </a:solidFill>
              </a:rPr>
              <a:pPr/>
              <a:t>134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82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館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867400" cy="57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39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9DF23D6-4DC1-47D8-B2AD-29E4C0A5A325}" type="slidenum">
              <a:rPr lang="en-US" altLang="zh-TW" sz="1400" smtClean="0">
                <a:solidFill>
                  <a:srgbClr val="000000"/>
                </a:solidFill>
              </a:rPr>
              <a:pPr/>
              <a:t>135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科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9205"/>
            <a:ext cx="6172200" cy="557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8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389BD74-56E4-4EB7-8D51-A72FB317C393}" type="slidenum">
              <a:rPr lang="en-US" altLang="zh-TW" sz="1400" smtClean="0">
                <a:solidFill>
                  <a:srgbClr val="000000"/>
                </a:solidFill>
              </a:rPr>
              <a:pPr/>
              <a:t>136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02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建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172200" cy="59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1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BCE0CD4-141F-42B3-A9AF-30948B4427B8}" type="slidenum">
              <a:rPr lang="en-US" altLang="zh-TW" sz="1400" smtClean="0">
                <a:solidFill>
                  <a:srgbClr val="000000"/>
                </a:solidFill>
              </a:rPr>
              <a:pPr/>
              <a:t>137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13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印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1" y="1066800"/>
            <a:ext cx="5540829" cy="56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2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57ACC13-B0D6-41E8-8B69-AB6C0425C605}" type="slidenum">
              <a:rPr lang="en-US" altLang="zh-TW" sz="1400" smtClean="0">
                <a:solidFill>
                  <a:srgbClr val="000000"/>
                </a:solidFill>
              </a:rPr>
              <a:pPr/>
              <a:t>138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2340" name="Text Box 2"/>
          <p:cNvSpPr txBox="1">
            <a:spLocks noChangeArrowheads="1"/>
          </p:cNvSpPr>
          <p:nvPr/>
        </p:nvSpPr>
        <p:spPr bwMode="auto">
          <a:xfrm>
            <a:off x="749300" y="-7620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越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399"/>
            <a:ext cx="6096000" cy="562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7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3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C395AD2-CEF1-46F1-AF20-8EAAC40FB36B}" type="slidenum">
              <a:rPr lang="en-US" altLang="zh-TW" sz="1400" smtClean="0">
                <a:solidFill>
                  <a:srgbClr val="000000"/>
                </a:solidFill>
              </a:rPr>
              <a:pPr/>
              <a:t>139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33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保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096000" cy="562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731C8EC-C393-451C-A0F6-6D62B2B1BF7F}" type="slidenum">
              <a:rPr lang="en-US" altLang="zh-TW" sz="1400" smtClean="0">
                <a:solidFill>
                  <a:srgbClr val="000000"/>
                </a:solidFill>
              </a:rPr>
              <a:pPr/>
              <a:t>14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62000" y="-22225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並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324600" cy="579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4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7104F56-A85F-47E1-BE2D-AA4966629167}" type="slidenum">
              <a:rPr lang="en-US" altLang="zh-TW" sz="1400" smtClean="0">
                <a:solidFill>
                  <a:srgbClr val="000000"/>
                </a:solidFill>
              </a:rPr>
              <a:pPr/>
              <a:t>140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43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祖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7337"/>
            <a:ext cx="5962650" cy="555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4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5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2FF7795-2848-4FFC-BDF7-794E0EC3F142}" type="slidenum">
              <a:rPr lang="en-US" altLang="zh-TW" sz="1400" smtClean="0">
                <a:solidFill>
                  <a:srgbClr val="000000"/>
                </a:solidFill>
              </a:rPr>
              <a:pPr/>
              <a:t>141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54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留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019800" cy="598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3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6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8997810-4DA5-43F1-9301-37DD4AB911BB}" type="slidenum">
              <a:rPr lang="en-US" altLang="zh-TW" sz="1400" smtClean="0">
                <a:solidFill>
                  <a:srgbClr val="000000"/>
                </a:solidFill>
              </a:rPr>
              <a:pPr/>
              <a:t>142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移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15000" cy="563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8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7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56905FD-8F08-41A4-817D-2B6643F542D5}" type="slidenum">
              <a:rPr lang="en-US" altLang="zh-TW" sz="1400" smtClean="0">
                <a:solidFill>
                  <a:srgbClr val="000000"/>
                </a:solidFill>
              </a:rPr>
              <a:pPr/>
              <a:t>143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74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選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791200" cy="570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D3B823E-5613-4509-B673-16727B4E5E67}" type="slidenum">
              <a:rPr lang="en-US" altLang="zh-TW" sz="1400" smtClean="0">
                <a:solidFill>
                  <a:srgbClr val="000000"/>
                </a:solidFill>
              </a:rPr>
              <a:pPr/>
              <a:t>144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84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票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715000" cy="57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49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D6399B6-4BA1-4B02-9453-1BE764A144F4}" type="slidenum">
              <a:rPr lang="en-US" altLang="zh-TW" sz="1400" smtClean="0">
                <a:solidFill>
                  <a:srgbClr val="000000"/>
                </a:solidFill>
              </a:rPr>
              <a:pPr/>
              <a:t>145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95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量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477000" cy="598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0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5D135AA-387E-4AD8-8147-78FC9F82DD72}" type="slidenum">
              <a:rPr lang="en-US" altLang="zh-TW" sz="1400" smtClean="0">
                <a:solidFill>
                  <a:srgbClr val="000000"/>
                </a:solidFill>
              </a:rPr>
              <a:pPr/>
              <a:t>146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05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演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1999"/>
            <a:ext cx="5715000" cy="577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7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1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16ECD8C-DA66-4B38-95BB-19D86233D556}" type="slidenum">
              <a:rPr lang="en-US" altLang="zh-TW" sz="1400" smtClean="0">
                <a:solidFill>
                  <a:srgbClr val="000000"/>
                </a:solidFill>
              </a:rPr>
              <a:pPr/>
              <a:t>147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15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趕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324600" cy="596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2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0F8A001-1EC4-49B9-BEA9-23BE3BDB966F}" type="slidenum">
              <a:rPr lang="en-US" altLang="zh-TW" sz="1400" smtClean="0">
                <a:solidFill>
                  <a:srgbClr val="000000"/>
                </a:solidFill>
              </a:rPr>
              <a:pPr/>
              <a:t>148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由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105400" cy="57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3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F7E5EAE-D70F-40F2-AF72-25C7D702FC84}" type="slidenum">
              <a:rPr lang="en-US" altLang="zh-TW" sz="1400" smtClean="0">
                <a:solidFill>
                  <a:srgbClr val="000000"/>
                </a:solidFill>
              </a:rPr>
              <a:pPr/>
              <a:t>149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762000" y="-11113"/>
            <a:ext cx="7848600" cy="649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輪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18" y="609599"/>
            <a:ext cx="6684282" cy="615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2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F237AF0-ECBF-4EFC-B189-8D9B2C1C8A47}" type="slidenum">
              <a:rPr lang="en-US" altLang="zh-TW" sz="1400" smtClean="0">
                <a:solidFill>
                  <a:srgbClr val="000000"/>
                </a:solidFill>
              </a:rPr>
              <a:pPr/>
              <a:t>15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影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781800" cy="562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19187F2-4371-47CF-8574-F268378E65E9}" type="slidenum">
              <a:rPr lang="en-US" altLang="zh-TW" sz="1400" smtClean="0">
                <a:solidFill>
                  <a:srgbClr val="000000"/>
                </a:solidFill>
              </a:rPr>
              <a:pPr/>
              <a:t>150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46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騎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943600" cy="60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5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48AA3E-6DA6-4C00-BD39-D3B5A5CE222A}" type="slidenum">
              <a:rPr lang="en-US" altLang="zh-TW" sz="1400" smtClean="0">
                <a:solidFill>
                  <a:srgbClr val="000000"/>
                </a:solidFill>
              </a:rPr>
              <a:pPr/>
              <a:t>151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56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慢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6400800" cy="600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6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0B9733D-1C98-4AFE-B46F-8B5DB9F87CA7}" type="slidenum">
              <a:rPr lang="en-US" altLang="zh-TW" sz="1400" smtClean="0">
                <a:solidFill>
                  <a:srgbClr val="000000"/>
                </a:solidFill>
              </a:rPr>
              <a:pPr/>
              <a:t>152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6676" name="Text Box 2"/>
          <p:cNvSpPr txBox="1">
            <a:spLocks noChangeArrowheads="1"/>
          </p:cNvSpPr>
          <p:nvPr/>
        </p:nvSpPr>
        <p:spPr bwMode="auto">
          <a:xfrm>
            <a:off x="762000" y="-7620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妖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2999"/>
            <a:ext cx="6477000" cy="55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7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F2CCAEE-1290-494E-A25F-1EFC4E5D97B8}" type="slidenum">
              <a:rPr lang="en-US" altLang="zh-TW" sz="1400" smtClean="0">
                <a:solidFill>
                  <a:srgbClr val="000000"/>
                </a:solidFill>
              </a:rPr>
              <a:pPr/>
              <a:t>153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77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鬼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791200" cy="600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3BD9B27-C117-47A7-8511-C17833667F0B}" type="slidenum">
              <a:rPr lang="en-US" altLang="zh-TW" sz="1400" smtClean="0">
                <a:solidFill>
                  <a:srgbClr val="000000"/>
                </a:solidFill>
              </a:rPr>
              <a:pPr/>
              <a:t>154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87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消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615043"/>
            <a:ext cx="6139543" cy="60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59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C6C2818-0C07-4B63-B522-BA3F7B661ED4}" type="slidenum">
              <a:rPr lang="en-US" altLang="zh-TW" sz="1400" smtClean="0">
                <a:solidFill>
                  <a:srgbClr val="000000"/>
                </a:solidFill>
              </a:rPr>
              <a:pPr/>
              <a:t>155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97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提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172200" cy="577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2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60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A46100C-ECC4-4ED4-9E6F-8CD0F01429EB}" type="slidenum">
              <a:rPr lang="en-US" altLang="zh-TW" sz="1400" smtClean="0">
                <a:solidFill>
                  <a:srgbClr val="000000"/>
                </a:solidFill>
              </a:rPr>
              <a:pPr/>
              <a:t>156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07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步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32" y="609599"/>
            <a:ext cx="6187168" cy="599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9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61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63B92BB-579B-4E13-93F3-114DA28AF39B}" type="slidenum">
              <a:rPr lang="en-US" altLang="zh-TW" sz="1400" smtClean="0">
                <a:solidFill>
                  <a:srgbClr val="000000"/>
                </a:solidFill>
              </a:rPr>
              <a:pPr/>
              <a:t>157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17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盡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019800" cy="58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1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62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F2F58D0-ACC6-48AF-BA78-FE48C485475B}" type="slidenum">
              <a:rPr lang="en-US" altLang="zh-TW" sz="1400" smtClean="0">
                <a:solidFill>
                  <a:srgbClr val="000000"/>
                </a:solidFill>
              </a:rPr>
              <a:pPr/>
              <a:t>158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除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14" y="800099"/>
            <a:ext cx="5943600" cy="58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3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63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3435234-2581-4D71-B55B-E8C6DD961EDA}" type="slidenum">
              <a:rPr lang="en-US" altLang="zh-TW" sz="1400" smtClean="0">
                <a:solidFill>
                  <a:srgbClr val="000000"/>
                </a:solidFill>
              </a:rPr>
              <a:pPr/>
              <a:t>159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38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需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486400" cy="555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090B7E9-6C8F-4BC5-9FAB-AAD9C3DBC263}" type="slidenum">
              <a:rPr lang="en-US" altLang="zh-TW" sz="1400" smtClean="0">
                <a:solidFill>
                  <a:srgbClr val="000000"/>
                </a:solidFill>
              </a:rPr>
              <a:pPr/>
              <a:t>16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童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638800" cy="58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7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64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D04D8D-D1CD-4424-958F-1C3CB9FFA620}" type="slidenum">
              <a:rPr lang="en-US" altLang="zh-TW" sz="1400" smtClean="0">
                <a:solidFill>
                  <a:srgbClr val="000000"/>
                </a:solidFill>
              </a:rPr>
              <a:pPr/>
              <a:t>160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48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情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943600" cy="60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65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A09FB88-839F-4D0D-A407-5AE9B95658DD}" type="slidenum">
              <a:rPr lang="en-US" altLang="zh-TW" sz="1400" smtClean="0">
                <a:solidFill>
                  <a:srgbClr val="000000"/>
                </a:solidFill>
              </a:rPr>
              <a:pPr/>
              <a:t>161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改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599"/>
            <a:ext cx="6019800" cy="556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8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AFF9AEE-4540-4A86-8D18-D0D2F0B71755}" type="slidenum">
              <a:rPr lang="en-US" altLang="zh-TW" sz="1400" smtClean="0">
                <a:solidFill>
                  <a:srgbClr val="000000"/>
                </a:solidFill>
              </a:rPr>
              <a:pPr/>
              <a:t>17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注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6324600" cy="538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23FC781-A923-4B38-B2C2-623AB3A20308}" type="slidenum">
              <a:rPr lang="en-US" altLang="zh-TW" sz="1400" smtClean="0">
                <a:solidFill>
                  <a:srgbClr val="000000"/>
                </a:solidFill>
              </a:rPr>
              <a:pPr/>
              <a:t>18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談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477000" cy="60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08122F-DA51-4DEF-8591-98AB9816B6BC}" type="slidenum">
              <a:rPr lang="en-US" altLang="zh-TW" sz="1400" smtClean="0">
                <a:solidFill>
                  <a:srgbClr val="000000"/>
                </a:solidFill>
              </a:rPr>
              <a:pPr/>
              <a:t>19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整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010400" cy="61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8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6BA0729-6689-4805-8DCA-EE2EF5E18105}" type="slidenum">
              <a:rPr lang="en-US" altLang="zh-TW" sz="1400" smtClean="0">
                <a:solidFill>
                  <a:srgbClr val="000000"/>
                </a:solidFill>
              </a:rPr>
              <a:pPr/>
              <a:t>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477000" cy="596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34EB98D-5FEE-416E-8CBA-BC647ED37962}" type="slidenum">
              <a:rPr lang="en-US" altLang="zh-TW" sz="1400" smtClean="0">
                <a:solidFill>
                  <a:srgbClr val="000000"/>
                </a:solidFill>
              </a:rPr>
              <a:pPr/>
              <a:t>20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報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400800" cy="59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7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246A048-5670-4908-AD80-6F7288EF2B27}" type="slidenum">
              <a:rPr lang="en-US" altLang="zh-TW" sz="1400" smtClean="0">
                <a:solidFill>
                  <a:srgbClr val="000000"/>
                </a:solidFill>
              </a:rPr>
              <a:pPr/>
              <a:t>21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紙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199"/>
            <a:ext cx="6629400" cy="588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425B189-2BA7-447F-81AE-E2B3C7CB537E}" type="slidenum">
              <a:rPr lang="en-US" altLang="zh-TW" sz="1400" smtClean="0">
                <a:solidFill>
                  <a:srgbClr val="000000"/>
                </a:solidFill>
              </a:rPr>
              <a:pPr/>
              <a:t>22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視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941613"/>
            <a:ext cx="6165850" cy="586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9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08252DC-5A7A-4CB7-A7CC-89517E95808B}" type="slidenum">
              <a:rPr lang="en-US" altLang="zh-TW" sz="1400" smtClean="0">
                <a:solidFill>
                  <a:srgbClr val="000000"/>
                </a:solidFill>
              </a:rPr>
              <a:pPr/>
              <a:t>23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底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096000" cy="590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2CD0E63-39CC-4FD2-A83E-712267DF1845}" type="slidenum">
              <a:rPr lang="en-US" altLang="zh-TW" sz="1400" smtClean="0">
                <a:solidFill>
                  <a:srgbClr val="000000"/>
                </a:solidFill>
              </a:rPr>
              <a:pPr/>
              <a:t>24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之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399"/>
            <a:ext cx="6400800" cy="57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48109D3-8320-4491-A3B7-2E588D314A7E}" type="slidenum">
              <a:rPr lang="en-US" altLang="zh-TW" sz="1400" smtClean="0">
                <a:solidFill>
                  <a:srgbClr val="000000"/>
                </a:solidFill>
              </a:rPr>
              <a:pPr/>
              <a:t>25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故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1999"/>
            <a:ext cx="6553200" cy="589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E50994D-4868-4ABA-A160-EBBFE4D5D2E1}" type="slidenum">
              <a:rPr lang="en-US" altLang="zh-TW" sz="1400" smtClean="0">
                <a:solidFill>
                  <a:srgbClr val="000000"/>
                </a:solidFill>
              </a:rPr>
              <a:pPr/>
              <a:t>26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此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096000" cy="57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4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0C3997E-5D10-450C-8897-0D6AD680A3D2}" type="slidenum">
              <a:rPr lang="en-US" altLang="zh-TW" sz="1400" smtClean="0">
                <a:solidFill>
                  <a:srgbClr val="000000"/>
                </a:solidFill>
              </a:rPr>
              <a:pPr/>
              <a:t>27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762000" y="-15240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爺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799"/>
            <a:ext cx="6096000" cy="5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02B1B7A-A957-488E-84C1-DBEAFC4A91E7}" type="slidenum">
              <a:rPr lang="en-US" altLang="zh-TW" sz="1400" smtClean="0">
                <a:solidFill>
                  <a:srgbClr val="000000"/>
                </a:solidFill>
              </a:rPr>
              <a:pPr/>
              <a:t>28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實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562600" cy="576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5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4F09963-5F0E-4D47-AC1C-95F8D370D3C4}" type="slidenum">
              <a:rPr lang="en-US" altLang="zh-TW" sz="1400" smtClean="0">
                <a:solidFill>
                  <a:srgbClr val="000000"/>
                </a:solidFill>
              </a:rPr>
              <a:pPr/>
              <a:t>29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762000" y="-7620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任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477000" cy="579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3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8F07533-3F0C-4399-999B-CFAE633DBB5B}" type="slidenum">
              <a:rPr lang="en-US" altLang="zh-TW" sz="1400" smtClean="0">
                <a:solidFill>
                  <a:srgbClr val="000000"/>
                </a:solidFill>
              </a:rPr>
              <a:pPr/>
              <a:t>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母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324600" cy="568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5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F7BAF44-B043-451E-9AF1-1A603F744AFA}" type="slidenum">
              <a:rPr lang="en-US" altLang="zh-TW" sz="1400" smtClean="0">
                <a:solidFill>
                  <a:srgbClr val="000000"/>
                </a:solidFill>
              </a:rPr>
              <a:pPr/>
              <a:t>30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何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324600" cy="584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75393E-991F-4474-8654-73107D88193A}" type="slidenum">
              <a:rPr lang="en-US" altLang="zh-TW" sz="1400" smtClean="0">
                <a:solidFill>
                  <a:srgbClr val="000000"/>
                </a:solidFill>
              </a:rPr>
              <a:pPr/>
              <a:t>31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肯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172200" cy="60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75315A6-DC6E-4385-9DA1-0C711C2D3593}" type="slidenum">
              <a:rPr lang="en-US" altLang="zh-TW" sz="1400" smtClean="0">
                <a:solidFill>
                  <a:srgbClr val="000000"/>
                </a:solidFill>
              </a:rPr>
              <a:pPr/>
              <a:t>32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功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799"/>
            <a:ext cx="5943600" cy="587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7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63394CF-8505-4B22-A87E-5FABD4D44044}" type="slidenum">
              <a:rPr lang="en-US" altLang="zh-TW" sz="1400" smtClean="0">
                <a:solidFill>
                  <a:srgbClr val="000000"/>
                </a:solidFill>
              </a:rPr>
              <a:pPr/>
              <a:t>33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習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324600" cy="578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96105C9-CFA0-4601-B50A-0663E2671164}" type="slidenum">
              <a:rPr lang="en-US" altLang="zh-TW" sz="1400" smtClean="0">
                <a:solidFill>
                  <a:srgbClr val="000000"/>
                </a:solidFill>
              </a:rPr>
              <a:pPr/>
              <a:t>34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萬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199"/>
            <a:ext cx="6019800" cy="53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39DC2A8-5B06-4E0A-9090-C4084E63BE22}" type="slidenum">
              <a:rPr lang="en-US" altLang="zh-TW" sz="1400" smtClean="0">
                <a:solidFill>
                  <a:srgbClr val="000000"/>
                </a:solidFill>
              </a:rPr>
              <a:pPr/>
              <a:t>35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聖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019800" cy="565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5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9104847-A60C-48F9-BA32-21EC2AAB8AC5}" type="slidenum">
              <a:rPr lang="en-US" altLang="zh-TW" sz="1400" smtClean="0">
                <a:solidFill>
                  <a:srgbClr val="000000"/>
                </a:solidFill>
              </a:rPr>
              <a:pPr/>
              <a:t>36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園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638800" cy="547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EEC1143-0875-46B4-97B7-DEC936B43AB3}" type="slidenum">
              <a:rPr lang="en-US" altLang="zh-TW" sz="1400" smtClean="0">
                <a:solidFill>
                  <a:srgbClr val="000000"/>
                </a:solidFill>
              </a:rPr>
              <a:pPr/>
              <a:t>37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內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096000" cy="61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1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A0361A9-94F3-499D-8E8A-409C1464EF18}" type="slidenum">
              <a:rPr lang="en-US" altLang="zh-TW" sz="1400" smtClean="0">
                <a:solidFill>
                  <a:srgbClr val="000000"/>
                </a:solidFill>
              </a:rPr>
              <a:pPr/>
              <a:t>38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服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324600" cy="583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6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D3CAB2B-B096-4E4F-B149-68301E928C8E}" type="slidenum">
              <a:rPr lang="en-US" altLang="zh-TW" sz="1400" smtClean="0">
                <a:solidFill>
                  <a:srgbClr val="000000"/>
                </a:solidFill>
              </a:rPr>
              <a:pPr/>
              <a:t>39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裝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54" y="762000"/>
            <a:ext cx="5892346" cy="594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4DC0EE0-9C3F-409E-807D-732D21AD8416}" type="slidenum">
              <a:rPr lang="en-US" altLang="zh-TW" sz="1400" smtClean="0">
                <a:solidFill>
                  <a:srgbClr val="000000"/>
                </a:solidFill>
              </a:rPr>
              <a:pPr/>
              <a:t>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親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781800" cy="61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37B7BC2-9E74-4F0E-97B7-A7F306C79318}" type="slidenum">
              <a:rPr lang="en-US" altLang="zh-TW" sz="1400" smtClean="0">
                <a:solidFill>
                  <a:srgbClr val="000000"/>
                </a:solidFill>
              </a:rPr>
              <a:pPr/>
              <a:t>40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課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172200" cy="55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3361EBD-FEDE-4A94-BA4D-7D5342644A04}" type="slidenum">
              <a:rPr lang="en-US" altLang="zh-TW" sz="1400" smtClean="0">
                <a:solidFill>
                  <a:srgbClr val="000000"/>
                </a:solidFill>
              </a:rPr>
              <a:pPr/>
              <a:t>41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扮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663418" cy="597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6C7C7A5-EDA0-4208-B22E-DD5CBE22D4D0}" type="slidenum">
              <a:rPr lang="en-US" altLang="zh-TW" sz="1400" smtClean="0">
                <a:solidFill>
                  <a:srgbClr val="000000"/>
                </a:solidFill>
              </a:rPr>
              <a:pPr/>
              <a:t>42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嚇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324600" cy="593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39F0470-2730-47A6-92ED-59397039E1BB}" type="slidenum">
              <a:rPr lang="en-US" altLang="zh-TW" sz="1400" smtClean="0">
                <a:solidFill>
                  <a:srgbClr val="000000"/>
                </a:solidFill>
              </a:rPr>
              <a:pPr/>
              <a:t>43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被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096000" cy="558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0ED14F0-1F2E-475D-92E4-A275EB6E4EA8}" type="slidenum">
              <a:rPr lang="en-US" altLang="zh-TW" sz="1400" smtClean="0">
                <a:solidFill>
                  <a:srgbClr val="000000"/>
                </a:solidFill>
              </a:rPr>
              <a:pPr/>
              <a:t>44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紀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1999"/>
            <a:ext cx="6400800" cy="586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874F62A-12C0-46F2-9F26-6D44A78DD0BC}" type="slidenum">
              <a:rPr lang="en-US" altLang="zh-TW" sz="1400" smtClean="0">
                <a:solidFill>
                  <a:srgbClr val="000000"/>
                </a:solidFill>
              </a:rPr>
              <a:pPr/>
              <a:t>45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應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096000" cy="569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4E18109-7A68-4D51-B5E9-E4C62FA8CA46}" type="slidenum">
              <a:rPr lang="en-US" altLang="zh-TW" sz="1400" smtClean="0">
                <a:solidFill>
                  <a:srgbClr val="000000"/>
                </a:solidFill>
              </a:rPr>
              <a:pPr/>
              <a:t>46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該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1999"/>
            <a:ext cx="6781800" cy="59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5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A2B5EF5-C2E7-4579-8F54-9722A67C8609}" type="slidenum">
              <a:rPr lang="en-US" altLang="zh-TW" sz="1400" smtClean="0">
                <a:solidFill>
                  <a:srgbClr val="000000"/>
                </a:solidFill>
              </a:rPr>
              <a:pPr/>
              <a:t>47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布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019800" cy="597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55E79C1-DD95-45F4-903F-176F71DF2E9C}" type="slidenum">
              <a:rPr lang="en-US" altLang="zh-TW" sz="1400" smtClean="0">
                <a:solidFill>
                  <a:srgbClr val="000000"/>
                </a:solidFill>
              </a:rPr>
              <a:pPr/>
              <a:t>48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單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096000" cy="572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2F881CD-D166-4309-8728-6611F62C7428}" type="slidenum">
              <a:rPr lang="en-US" altLang="zh-TW" sz="1400" smtClean="0">
                <a:solidFill>
                  <a:srgbClr val="000000"/>
                </a:solidFill>
              </a:rPr>
              <a:pPr/>
              <a:t>49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主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189889" cy="58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991CAD1-07B3-4A0C-BF99-FA6F509294E7}" type="slidenum">
              <a:rPr lang="en-US" altLang="zh-TW" sz="1400" smtClean="0">
                <a:solidFill>
                  <a:srgbClr val="000000"/>
                </a:solidFill>
              </a:rPr>
              <a:pPr/>
              <a:t>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599"/>
            <a:ext cx="6477000" cy="562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069A4F3-2259-4F83-8BC3-83AAB9AABCDF}" type="slidenum">
              <a:rPr lang="en-US" altLang="zh-TW" sz="1400" smtClean="0">
                <a:solidFill>
                  <a:srgbClr val="000000"/>
                </a:solidFill>
              </a:rPr>
              <a:pPr/>
              <a:t>50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室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562600" cy="576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E567386-0C5A-4D00-A95C-21820DBF897F}" type="slidenum">
              <a:rPr lang="en-US" altLang="zh-TW" sz="1400" smtClean="0">
                <a:solidFill>
                  <a:srgbClr val="000000"/>
                </a:solidFill>
              </a:rPr>
              <a:pPr/>
              <a:t>51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詩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172200" cy="60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3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02DCC8F-8DBD-4952-A100-5C99F5238198}" type="slidenum">
              <a:rPr lang="en-US" altLang="zh-TW" sz="1400" smtClean="0">
                <a:solidFill>
                  <a:srgbClr val="000000"/>
                </a:solidFill>
              </a:rPr>
              <a:pPr/>
              <a:t>52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鐘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477000" cy="58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2808878-CC4B-40CB-9C1D-60B4C4A1EE1A}" type="slidenum">
              <a:rPr lang="en-US" altLang="zh-TW" sz="1400" smtClean="0">
                <a:solidFill>
                  <a:srgbClr val="000000"/>
                </a:solidFill>
              </a:rPr>
              <a:pPr/>
              <a:t>53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背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867400" cy="58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8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DA95CE0-15D8-479C-9BD3-8B430E9692D5}" type="slidenum">
              <a:rPr lang="en-US" altLang="zh-TW" sz="1400" smtClean="0">
                <a:solidFill>
                  <a:srgbClr val="000000"/>
                </a:solidFill>
              </a:rPr>
              <a:pPr/>
              <a:t>54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霜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324600" cy="60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1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3F5FEAC-A631-423A-8987-80CE6C2F4C46}" type="slidenum">
              <a:rPr lang="en-US" altLang="zh-TW" sz="1400" smtClean="0">
                <a:solidFill>
                  <a:srgbClr val="000000"/>
                </a:solidFill>
              </a:rPr>
              <a:pPr/>
              <a:t>55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望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096000" cy="583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0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14D1923-EC42-41AB-AF7A-7AAE9AF4BAEA}" type="slidenum">
              <a:rPr lang="en-US" altLang="zh-TW" sz="1400" smtClean="0">
                <a:solidFill>
                  <a:srgbClr val="000000"/>
                </a:solidFill>
              </a:rPr>
              <a:pPr/>
              <a:t>56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低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799"/>
            <a:ext cx="6781800" cy="60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2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D484339-FDA4-4A48-8E81-8C7E91D227C5}" type="slidenum">
              <a:rPr lang="en-US" altLang="zh-TW" sz="1400" smtClean="0">
                <a:solidFill>
                  <a:srgbClr val="000000"/>
                </a:solidFill>
              </a:rPr>
              <a:pPr/>
              <a:t>57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鄉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799"/>
            <a:ext cx="6172200" cy="58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2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C9E2255-314E-4CE7-9EEA-D11257732801}" type="slidenum">
              <a:rPr lang="en-US" altLang="zh-TW" sz="1400" smtClean="0">
                <a:solidFill>
                  <a:srgbClr val="000000"/>
                </a:solidFill>
              </a:rPr>
              <a:pPr/>
              <a:t>58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獎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553200" cy="59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6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6595F8F-10A3-430E-ACDB-01663C23BC97}" type="slidenum">
              <a:rPr lang="en-US" altLang="zh-TW" sz="1400" smtClean="0">
                <a:solidFill>
                  <a:srgbClr val="000000"/>
                </a:solidFill>
              </a:rPr>
              <a:pPr/>
              <a:t>59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圖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867400" cy="584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E92900E-731E-478B-A4AF-28974E390D27}" type="slidenum">
              <a:rPr lang="en-US" altLang="zh-TW" sz="1400" smtClean="0">
                <a:solidFill>
                  <a:srgbClr val="000000"/>
                </a:solidFill>
              </a:rPr>
              <a:pPr/>
              <a:t>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705600" cy="600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9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AEC32ED-DB2C-4F0D-AEFA-1D1D53329F02}" type="slidenum">
              <a:rPr lang="en-US" altLang="zh-TW" sz="1400" smtClean="0">
                <a:solidFill>
                  <a:srgbClr val="000000"/>
                </a:solidFill>
              </a:rPr>
              <a:pPr/>
              <a:t>60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松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172200" cy="580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3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9AC88C5-B4C5-4DB9-B47D-1F247292FFCF}" type="slidenum">
              <a:rPr lang="en-US" altLang="zh-TW" sz="1400" smtClean="0">
                <a:solidFill>
                  <a:srgbClr val="000000"/>
                </a:solidFill>
              </a:rPr>
              <a:pPr/>
              <a:t>61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779463" y="-6985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採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81743"/>
            <a:ext cx="6145212" cy="58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0AB62EF-D65A-4448-8D4F-4DC71B2B8ABD}" type="slidenum">
              <a:rPr lang="en-US" altLang="zh-TW" sz="1400" smtClean="0">
                <a:solidFill>
                  <a:srgbClr val="000000"/>
                </a:solidFill>
              </a:rPr>
              <a:pPr/>
              <a:t>62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深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400800" cy="5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66E02D-073B-4186-9DE3-6DCA15E176A6}" type="slidenum">
              <a:rPr lang="en-US" altLang="zh-TW" sz="1400" smtClean="0">
                <a:solidFill>
                  <a:srgbClr val="000000"/>
                </a:solidFill>
              </a:rPr>
              <a:pPr/>
              <a:t>63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難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324600" cy="589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4063A04-BCA0-4B50-AE2D-0DB903D03D4E}" type="slidenum">
              <a:rPr lang="en-US" altLang="zh-TW" sz="1400" smtClean="0">
                <a:solidFill>
                  <a:srgbClr val="000000"/>
                </a:solidFill>
              </a:rPr>
              <a:pPr/>
              <a:t>64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識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1999"/>
            <a:ext cx="6477000" cy="595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FF1DBD3-8A45-490B-A4A5-8203DF6E277D}" type="slidenum">
              <a:rPr lang="en-US" altLang="zh-TW" sz="1400" smtClean="0">
                <a:solidFill>
                  <a:srgbClr val="000000"/>
                </a:solidFill>
              </a:rPr>
              <a:pPr/>
              <a:t>65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766763" y="-1905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題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400800" cy="593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D79019E-B695-45BF-B7D3-68BCDE6F7DE8}" type="slidenum">
              <a:rPr lang="en-US" altLang="zh-TW" sz="1400" smtClean="0">
                <a:solidFill>
                  <a:srgbClr val="000000"/>
                </a:solidFill>
              </a:rPr>
              <a:pPr/>
              <a:t>66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禮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8" y="609600"/>
            <a:ext cx="6462032" cy="59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70A8979-4F5A-4D2A-90D7-D68B7F2C9443}" type="slidenum">
              <a:rPr lang="en-US" altLang="zh-TW" sz="1400" smtClean="0">
                <a:solidFill>
                  <a:srgbClr val="000000"/>
                </a:solidFill>
              </a:rPr>
              <a:pPr/>
              <a:t>67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準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4" y="609600"/>
            <a:ext cx="6500586" cy="6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EEC6C81-C17B-4E23-BA9D-2DF264F4EB66}" type="slidenum">
              <a:rPr lang="en-US" altLang="zh-TW" sz="1400" smtClean="0">
                <a:solidFill>
                  <a:srgbClr val="000000"/>
                </a:solidFill>
              </a:rPr>
              <a:pPr/>
              <a:t>68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備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5928"/>
            <a:ext cx="6019800" cy="589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5B20517-3D64-4289-9247-98929BFBF7B4}" type="slidenum">
              <a:rPr lang="en-US" altLang="zh-TW" sz="1400" smtClean="0">
                <a:solidFill>
                  <a:srgbClr val="000000"/>
                </a:solidFill>
              </a:rPr>
              <a:pPr/>
              <a:t>69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冊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553200" cy="57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700BF2E-BD44-4D78-B666-A608182C5815}" type="slidenum">
              <a:rPr lang="en-US" altLang="zh-TW" sz="1400" smtClean="0">
                <a:solidFill>
                  <a:srgbClr val="000000"/>
                </a:solidFill>
              </a:rPr>
              <a:pPr/>
              <a:t>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語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705600" cy="567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9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1A7357F-1372-43EF-B51D-0E873349129A}" type="slidenum">
              <a:rPr lang="en-US" altLang="zh-TW" sz="1400" smtClean="0">
                <a:solidFill>
                  <a:srgbClr val="000000"/>
                </a:solidFill>
              </a:rPr>
              <a:pPr/>
              <a:t>70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券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32" y="533400"/>
            <a:ext cx="6580868" cy="639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3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506B9B7-C9DF-49A4-AF30-050CDB0EC06A}" type="slidenum">
              <a:rPr lang="en-US" altLang="zh-TW" sz="1400" smtClean="0">
                <a:solidFill>
                  <a:srgbClr val="000000"/>
                </a:solidFill>
              </a:rPr>
              <a:pPr/>
              <a:t>71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超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324600" cy="58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E3D24E7-0880-4459-9CD2-AB7947DE3E21}" type="slidenum">
              <a:rPr lang="en-US" altLang="zh-TW" sz="1400" smtClean="0">
                <a:solidFill>
                  <a:srgbClr val="000000"/>
                </a:solidFill>
              </a:rPr>
              <a:pPr/>
              <a:t>72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級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1999"/>
            <a:ext cx="6248400" cy="595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3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7A32329-689B-4BF2-A112-BF90E4F1D200}" type="slidenum">
              <a:rPr lang="en-US" altLang="zh-TW" sz="1400" smtClean="0">
                <a:solidFill>
                  <a:srgbClr val="000000"/>
                </a:solidFill>
              </a:rPr>
              <a:pPr/>
              <a:t>73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造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5867400" cy="557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7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3A1B6A-6315-485F-A57A-FC0E46ED5DEE}" type="slidenum">
              <a:rPr lang="en-US" altLang="zh-TW" sz="1400" smtClean="0">
                <a:solidFill>
                  <a:srgbClr val="000000"/>
                </a:solidFill>
              </a:rPr>
              <a:pPr/>
              <a:t>74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幫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5943600" cy="599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0F625D8-2061-4CEB-B2E7-187FEF33F4FE}" type="slidenum">
              <a:rPr lang="en-US" altLang="zh-TW" sz="1400" smtClean="0">
                <a:solidFill>
                  <a:srgbClr val="000000"/>
                </a:solidFill>
              </a:rPr>
              <a:pPr/>
              <a:t>75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痛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096000" cy="62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B728D75-993B-4BCD-8FD1-4A5C9AA4C0FB}" type="slidenum">
              <a:rPr lang="en-US" altLang="zh-TW" sz="1400" smtClean="0">
                <a:solidFill>
                  <a:srgbClr val="000000"/>
                </a:solidFill>
              </a:rPr>
              <a:pPr/>
              <a:t>76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順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399"/>
            <a:ext cx="5943600" cy="57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57F2A2-162C-4E77-8336-CC34EBB591E6}" type="slidenum">
              <a:rPr lang="en-US" altLang="zh-TW" sz="1400" smtClean="0">
                <a:solidFill>
                  <a:srgbClr val="000000"/>
                </a:solidFill>
              </a:rPr>
              <a:pPr/>
              <a:t>77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作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92" y="838200"/>
            <a:ext cx="6211207" cy="593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5C703D6-66B3-460C-B078-3DCABB275A1D}" type="slidenum">
              <a:rPr lang="en-US" altLang="zh-TW" sz="1400" smtClean="0">
                <a:solidFill>
                  <a:srgbClr val="000000"/>
                </a:solidFill>
              </a:rPr>
              <a:pPr/>
              <a:t>78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762000" y="-3175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破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199"/>
            <a:ext cx="6629400" cy="58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9FD3980-B2FC-4D4C-843F-09E3393348EC}" type="slidenum">
              <a:rPr lang="en-US" altLang="zh-TW" sz="1400" smtClean="0">
                <a:solidFill>
                  <a:srgbClr val="000000"/>
                </a:solidFill>
              </a:rPr>
              <a:pPr/>
              <a:t>79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廢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81800" cy="593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735D368-3EB4-4E97-BF68-C2E524604F59}" type="slidenum">
              <a:rPr lang="en-US" altLang="zh-TW" sz="1400" smtClean="0">
                <a:solidFill>
                  <a:srgbClr val="000000"/>
                </a:solidFill>
              </a:rPr>
              <a:pPr/>
              <a:t>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論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248400" cy="58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38EDCEE-40CD-4052-A8D9-FBDC1673774A}" type="slidenum">
              <a:rPr lang="en-US" altLang="zh-TW" sz="1400" smtClean="0">
                <a:solidFill>
                  <a:srgbClr val="000000"/>
                </a:solidFill>
              </a:rPr>
              <a:pPr/>
              <a:t>80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效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14400"/>
            <a:ext cx="6203950" cy="589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FA57492-2054-47FA-9831-E5BE1927B1F6}" type="slidenum">
              <a:rPr lang="en-US" altLang="zh-TW" sz="1400" smtClean="0">
                <a:solidFill>
                  <a:srgbClr val="000000"/>
                </a:solidFill>
              </a:rPr>
              <a:pPr/>
              <a:t>81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司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799"/>
            <a:ext cx="5791200" cy="588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07E6095-C341-4FDB-AE49-5C67A66ED7FF}" type="slidenum">
              <a:rPr lang="en-US" altLang="zh-TW" sz="1400" smtClean="0">
                <a:solidFill>
                  <a:srgbClr val="000000"/>
                </a:solidFill>
              </a:rPr>
              <a:pPr/>
              <a:t>82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陪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248400" cy="56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1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1EC11BD-ECEB-4788-ADFE-D0218F30790D}" type="slidenum">
              <a:rPr lang="en-US" altLang="zh-TW" sz="1400" smtClean="0">
                <a:solidFill>
                  <a:srgbClr val="000000"/>
                </a:solidFill>
              </a:rPr>
              <a:pPr/>
              <a:t>83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部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1999"/>
            <a:ext cx="6400800" cy="58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5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3333585-08D0-4409-ADBD-1AFB29FB72F6}" type="slidenum">
              <a:rPr lang="en-US" altLang="zh-TW" sz="1400" smtClean="0">
                <a:solidFill>
                  <a:srgbClr val="000000"/>
                </a:solidFill>
              </a:rPr>
              <a:pPr/>
              <a:t>84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體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64389"/>
            <a:ext cx="5943600" cy="58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8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C59F6B2-ABD6-4419-882E-24BA05C6722E}" type="slidenum">
              <a:rPr lang="en-US" altLang="zh-TW" sz="1400" smtClean="0">
                <a:solidFill>
                  <a:srgbClr val="000000"/>
                </a:solidFill>
              </a:rPr>
              <a:pPr/>
              <a:t>85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剛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715000" cy="60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4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129CA7F-5261-47BC-ACA6-69ADC24129B6}" type="slidenum">
              <a:rPr lang="en-US" altLang="zh-TW" sz="1400" smtClean="0">
                <a:solidFill>
                  <a:srgbClr val="000000"/>
                </a:solidFill>
              </a:rPr>
              <a:pPr/>
              <a:t>86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類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943600" cy="598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2F8DEB3-B0C0-40CC-9550-5967D37E309B}" type="slidenum">
              <a:rPr lang="en-US" altLang="zh-TW" sz="1400" smtClean="0">
                <a:solidFill>
                  <a:srgbClr val="000000"/>
                </a:solidFill>
              </a:rPr>
              <a:pPr/>
              <a:t>87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燒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096000" cy="59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F069676-C39D-434C-BA7C-758BEA8A3915}" type="slidenum">
              <a:rPr lang="en-US" altLang="zh-TW" sz="1400" smtClean="0">
                <a:solidFill>
                  <a:srgbClr val="000000"/>
                </a:solidFill>
              </a:rPr>
              <a:pPr/>
              <a:t>88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炒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399"/>
            <a:ext cx="6553200" cy="621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72F3BF3-EF58-419F-8D30-99732D5F2AD3}" type="slidenum">
              <a:rPr lang="en-US" altLang="zh-TW" sz="1400" smtClean="0">
                <a:solidFill>
                  <a:srgbClr val="000000"/>
                </a:solidFill>
              </a:rPr>
              <a:pPr/>
              <a:t>89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骨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92" y="685800"/>
            <a:ext cx="5868307" cy="607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F92C723-62B1-46E6-8EE8-24137604EF81}" type="slidenum">
              <a:rPr lang="en-US" altLang="zh-TW" sz="1400" smtClean="0">
                <a:solidFill>
                  <a:srgbClr val="000000"/>
                </a:solidFill>
              </a:rPr>
              <a:pPr/>
              <a:t>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將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324600" cy="578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BD30D93-10CD-43BB-9CE8-B99812D7766B}" type="slidenum">
              <a:rPr lang="en-US" altLang="zh-TW" sz="1400" smtClean="0">
                <a:solidFill>
                  <a:srgbClr val="000000"/>
                </a:solidFill>
              </a:rPr>
              <a:pPr/>
              <a:t>90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零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867400" cy="60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8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3B76F2F-9608-4077-B5B7-2E07102E7916}" type="slidenum">
              <a:rPr lang="en-US" altLang="zh-TW" sz="1400" smtClean="0">
                <a:solidFill>
                  <a:srgbClr val="000000"/>
                </a:solidFill>
              </a:rPr>
              <a:pPr/>
              <a:t>91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乾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5867400" cy="556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3AC5152-3B78-4C71-9C49-B48CC52773A5}" type="slidenum">
              <a:rPr lang="en-US" altLang="zh-TW" sz="1400" smtClean="0">
                <a:solidFill>
                  <a:srgbClr val="000000"/>
                </a:solidFill>
              </a:rPr>
              <a:pPr/>
              <a:t>92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麵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324600" cy="56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8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83CAD0B-AC8E-4944-84C8-93AEB2302168}" type="slidenum">
              <a:rPr lang="en-US" altLang="zh-TW" sz="1400" smtClean="0">
                <a:solidFill>
                  <a:srgbClr val="000000"/>
                </a:solidFill>
              </a:rPr>
              <a:pPr/>
              <a:t>93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付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5867400" cy="578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81C88F-B1F1-4D20-9209-29531DC0EF40}" type="slidenum">
              <a:rPr lang="en-US" altLang="zh-TW" sz="1400" smtClean="0">
                <a:solidFill>
                  <a:srgbClr val="000000"/>
                </a:solidFill>
              </a:rPr>
              <a:pPr/>
              <a:t>94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推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477000" cy="611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D1D759-0CB7-4074-A8F2-70FBF3FBC38A}" type="slidenum">
              <a:rPr lang="en-US" altLang="zh-TW" sz="1400" smtClean="0">
                <a:solidFill>
                  <a:srgbClr val="000000"/>
                </a:solidFill>
              </a:rPr>
              <a:pPr/>
              <a:t>95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健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477000" cy="58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7943314-3EB7-46CC-962F-000C4D2ADA62}" type="slidenum">
              <a:rPr lang="en-US" altLang="zh-TW" sz="1400" smtClean="0">
                <a:solidFill>
                  <a:srgbClr val="000000"/>
                </a:solidFill>
              </a:rPr>
              <a:pPr/>
              <a:t>96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康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7884"/>
            <a:ext cx="6300561" cy="64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FB64631-8797-45B4-98EA-8FC93B4A3236}" type="slidenum">
              <a:rPr lang="en-US" altLang="zh-TW" sz="1400" smtClean="0">
                <a:solidFill>
                  <a:srgbClr val="000000"/>
                </a:solidFill>
              </a:rPr>
              <a:pPr/>
              <a:t>97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管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399"/>
            <a:ext cx="6096000" cy="569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D255F9C-D31F-4760-BEDB-B62FEED76783}" type="slidenum">
              <a:rPr lang="en-US" altLang="zh-TW" sz="1400" smtClean="0">
                <a:solidFill>
                  <a:srgbClr val="000000"/>
                </a:solidFill>
              </a:rPr>
              <a:pPr/>
              <a:t>98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辦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248400" cy="582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美洲華語第五冊</a:t>
            </a: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F7C0A4E-A2AF-4294-A803-5B81DB8F8BD8}" type="slidenum">
              <a:rPr lang="en-US" altLang="zh-TW" sz="1400" smtClean="0">
                <a:solidFill>
                  <a:srgbClr val="000000"/>
                </a:solidFill>
              </a:rPr>
              <a:pPr/>
              <a:t>99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短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19800" cy="568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1287</Words>
  <Application>Microsoft Office PowerPoint</Application>
  <PresentationFormat>On-screen Show (4:3)</PresentationFormat>
  <Paragraphs>1126</Paragraphs>
  <Slides>161</Slides>
  <Notes>161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 Li</cp:lastModifiedBy>
  <cp:revision>13</cp:revision>
  <dcterms:created xsi:type="dcterms:W3CDTF">2014-01-15T17:57:27Z</dcterms:created>
  <dcterms:modified xsi:type="dcterms:W3CDTF">2019-05-05T23:31:42Z</dcterms:modified>
</cp:coreProperties>
</file>