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3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567F3A-296B-4159-AA95-AB0C1A799F7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6B4E3C-45BF-4C40-80D7-CBE0C8C08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ea typeface="新細明體" charset="-120"/>
            </a:endParaRP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8F95652-71F8-4ABE-B2FC-549A3B598735}" type="slidenum">
              <a:rPr lang="en-US" altLang="zh-TW">
                <a:solidFill>
                  <a:prstClr val="black"/>
                </a:solidFill>
              </a:rPr>
              <a:pPr/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41637A7-0994-4B68-BBCA-5AD021702EA8}" type="slidenum">
              <a:rPr lang="en-US" altLang="zh-TW">
                <a:solidFill>
                  <a:prstClr val="black"/>
                </a:solidFill>
              </a:rPr>
              <a:pPr/>
              <a:t>10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9EA93BF-CC73-4FAD-BB1B-3BA89331CA76}" type="slidenum">
              <a:rPr lang="en-US" altLang="zh-TW">
                <a:solidFill>
                  <a:prstClr val="black"/>
                </a:solidFill>
              </a:rPr>
              <a:pPr/>
              <a:t>100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CC9B8B5-FDB4-4AEB-B08C-A4355F8D187A}" type="slidenum">
              <a:rPr lang="en-US" altLang="zh-TW">
                <a:solidFill>
                  <a:prstClr val="black"/>
                </a:solidFill>
              </a:rPr>
              <a:pPr/>
              <a:t>101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BA0CDA6-87CC-49C8-9117-02AF85C1990D}" type="slidenum">
              <a:rPr lang="en-US" altLang="zh-TW">
                <a:solidFill>
                  <a:prstClr val="black"/>
                </a:solidFill>
              </a:rPr>
              <a:pPr/>
              <a:t>102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D0E99A2-A2FC-4EB2-99D9-59FE22ACEC53}" type="slidenum">
              <a:rPr lang="en-US" altLang="zh-TW">
                <a:solidFill>
                  <a:prstClr val="black"/>
                </a:solidFill>
              </a:rPr>
              <a:pPr/>
              <a:t>103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86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1AB0BAC-FA49-427A-BEB1-D2272CA8B85A}" type="slidenum">
              <a:rPr lang="en-US" altLang="zh-TW">
                <a:solidFill>
                  <a:prstClr val="black"/>
                </a:solidFill>
              </a:rPr>
              <a:pPr/>
              <a:t>104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FFCFF09-380E-4E92-BFD9-570953D7F828}" type="slidenum">
              <a:rPr lang="en-US" altLang="zh-TW">
                <a:solidFill>
                  <a:prstClr val="black"/>
                </a:solidFill>
              </a:rPr>
              <a:pPr/>
              <a:t>105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09E3D53-B144-4882-9607-2E61CABCEA48}" type="slidenum">
              <a:rPr lang="en-US" altLang="zh-TW">
                <a:solidFill>
                  <a:prstClr val="black"/>
                </a:solidFill>
              </a:rPr>
              <a:pPr/>
              <a:t>106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3682471-A7E1-4C1E-B27D-EA701A18DAD9}" type="slidenum">
              <a:rPr lang="en-US" altLang="zh-TW">
                <a:solidFill>
                  <a:prstClr val="black"/>
                </a:solidFill>
              </a:rPr>
              <a:pPr/>
              <a:t>107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24B9B36-4D18-434E-9E33-4133F7D801D8}" type="slidenum">
              <a:rPr lang="en-US" altLang="zh-TW">
                <a:solidFill>
                  <a:prstClr val="black"/>
                </a:solidFill>
              </a:rPr>
              <a:pPr/>
              <a:t>108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A622C63-9CC6-4941-8EE7-F7625FEB175E}" type="slidenum">
              <a:rPr lang="en-US" altLang="zh-TW">
                <a:solidFill>
                  <a:prstClr val="black"/>
                </a:solidFill>
              </a:rPr>
              <a:pPr/>
              <a:t>109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88D2C9A-187E-4EB7-B6C3-EA5F948EA6DD}" type="slidenum">
              <a:rPr lang="en-US" altLang="zh-TW">
                <a:solidFill>
                  <a:prstClr val="black"/>
                </a:solidFill>
              </a:rPr>
              <a:pPr/>
              <a:t>11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8433C1C-4AC4-45FE-83DC-E6B94A52A865}" type="slidenum">
              <a:rPr lang="en-US" altLang="zh-TW">
                <a:solidFill>
                  <a:prstClr val="black"/>
                </a:solidFill>
              </a:rPr>
              <a:pPr/>
              <a:t>110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91AC805-69C1-447B-8877-A0A5384A3299}" type="slidenum">
              <a:rPr lang="en-US" altLang="zh-TW">
                <a:solidFill>
                  <a:prstClr val="black"/>
                </a:solidFill>
              </a:rPr>
              <a:pPr/>
              <a:t>111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94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53912FA-F369-48FD-843D-57EE80DD8F8E}" type="slidenum">
              <a:rPr lang="en-US" altLang="zh-TW">
                <a:solidFill>
                  <a:prstClr val="black"/>
                </a:solidFill>
              </a:rPr>
              <a:pPr/>
              <a:t>112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95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B4953BD-8195-4865-85F4-8D46503FF78A}" type="slidenum">
              <a:rPr lang="en-US" altLang="zh-TW">
                <a:solidFill>
                  <a:prstClr val="black"/>
                </a:solidFill>
              </a:rPr>
              <a:pPr/>
              <a:t>113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96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D3CB483-BF65-4E99-A1DC-C19B6F5BBF8C}" type="slidenum">
              <a:rPr lang="en-US" altLang="zh-TW">
                <a:solidFill>
                  <a:prstClr val="black"/>
                </a:solidFill>
              </a:rPr>
              <a:pPr/>
              <a:t>114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97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F52B785-77A6-49ED-9A9A-5948666943C9}" type="slidenum">
              <a:rPr lang="en-US" altLang="zh-TW">
                <a:solidFill>
                  <a:prstClr val="black"/>
                </a:solidFill>
              </a:rPr>
              <a:pPr/>
              <a:t>115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99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44F7331-BC6A-490D-ADF8-18C9BC3D82F3}" type="slidenum">
              <a:rPr lang="en-US" altLang="zh-TW">
                <a:solidFill>
                  <a:prstClr val="black"/>
                </a:solidFill>
              </a:rPr>
              <a:pPr/>
              <a:t>116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00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C7B0093-1EC0-451A-979B-F751D436A694}" type="slidenum">
              <a:rPr lang="en-US" altLang="zh-TW">
                <a:solidFill>
                  <a:prstClr val="black"/>
                </a:solidFill>
              </a:rPr>
              <a:pPr/>
              <a:t>117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01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78A65B4-6C6E-47B0-9869-39B3F9B93C22}" type="slidenum">
              <a:rPr lang="en-US" altLang="zh-TW">
                <a:solidFill>
                  <a:prstClr val="black"/>
                </a:solidFill>
              </a:rPr>
              <a:pPr/>
              <a:t>118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E157AC7-3120-4806-9B21-26B3A0E6432D}" type="slidenum">
              <a:rPr lang="en-US" altLang="zh-TW">
                <a:solidFill>
                  <a:prstClr val="black"/>
                </a:solidFill>
              </a:rPr>
              <a:pPr/>
              <a:t>119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632A2EE-F7C4-4C53-820D-AA54331FA6E5}" type="slidenum">
              <a:rPr lang="en-US" altLang="zh-TW">
                <a:solidFill>
                  <a:prstClr val="black"/>
                </a:solidFill>
              </a:rPr>
              <a:pPr/>
              <a:t>12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BB76193-02FB-4ACF-BED0-8AE68FF668F6}" type="slidenum">
              <a:rPr lang="en-US" altLang="zh-TW">
                <a:solidFill>
                  <a:prstClr val="black"/>
                </a:solidFill>
              </a:rPr>
              <a:pPr/>
              <a:t>120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F909D57-F6B1-41A4-84FD-B1FB776F49B9}" type="slidenum">
              <a:rPr lang="en-US" altLang="zh-TW">
                <a:solidFill>
                  <a:prstClr val="black"/>
                </a:solidFill>
              </a:rPr>
              <a:pPr/>
              <a:t>121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94FA054-0E60-4340-969C-3C75DE86F13B}" type="slidenum">
              <a:rPr lang="en-US" altLang="zh-TW">
                <a:solidFill>
                  <a:prstClr val="black"/>
                </a:solidFill>
              </a:rPr>
              <a:pPr/>
              <a:t>122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47CCD5D-E034-4EEB-B604-1595680E65CE}" type="slidenum">
              <a:rPr lang="en-US" altLang="zh-TW">
                <a:solidFill>
                  <a:prstClr val="black"/>
                </a:solidFill>
              </a:rPr>
              <a:pPr/>
              <a:t>123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7D1645C-91A0-4DE5-96A4-BCF43585FFFA}" type="slidenum">
              <a:rPr lang="en-US" altLang="zh-TW">
                <a:solidFill>
                  <a:prstClr val="black"/>
                </a:solidFill>
              </a:rPr>
              <a:pPr/>
              <a:t>124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18435B6-590A-4995-8F6E-960A2186CFB4}" type="slidenum">
              <a:rPr lang="en-US" altLang="zh-TW">
                <a:solidFill>
                  <a:prstClr val="black"/>
                </a:solidFill>
              </a:rPr>
              <a:pPr/>
              <a:t>125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4C28E71-2C7B-42EF-AD6D-1F4BDD4866EF}" type="slidenum">
              <a:rPr lang="en-US" altLang="zh-TW">
                <a:solidFill>
                  <a:prstClr val="black"/>
                </a:solidFill>
              </a:rPr>
              <a:pPr/>
              <a:t>126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9C19582-5788-49EB-B055-B4235DDD1349}" type="slidenum">
              <a:rPr lang="en-US" altLang="zh-TW">
                <a:solidFill>
                  <a:prstClr val="black"/>
                </a:solidFill>
              </a:rPr>
              <a:pPr/>
              <a:t>127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CACC60A-EE92-49D2-8056-72C2FC52B58C}" type="slidenum">
              <a:rPr lang="en-US" altLang="zh-TW">
                <a:solidFill>
                  <a:prstClr val="black"/>
                </a:solidFill>
              </a:rPr>
              <a:pPr/>
              <a:t>128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C5B51D3-3AEB-4512-9E91-B934B8C76F21}" type="slidenum">
              <a:rPr lang="en-US" altLang="zh-TW">
                <a:solidFill>
                  <a:prstClr val="black"/>
                </a:solidFill>
              </a:rPr>
              <a:pPr/>
              <a:t>129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D5FD23D-24B6-450B-BAA3-909CAAB60E74}" type="slidenum">
              <a:rPr lang="en-US" altLang="zh-TW">
                <a:solidFill>
                  <a:prstClr val="black"/>
                </a:solidFill>
              </a:rPr>
              <a:pPr/>
              <a:t>13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B2FB368-EED2-494B-A51B-E4A8129B8A25}" type="slidenum">
              <a:rPr lang="en-US" altLang="zh-TW">
                <a:solidFill>
                  <a:prstClr val="black"/>
                </a:solidFill>
              </a:rPr>
              <a:pPr/>
              <a:t>130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4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14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EA3D4E9-D3D5-4E0F-8D46-1BDCE4CA7E5B}" type="slidenum">
              <a:rPr lang="en-US" altLang="zh-TW">
                <a:solidFill>
                  <a:prstClr val="black"/>
                </a:solidFill>
              </a:rPr>
              <a:pPr/>
              <a:t>131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15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8B3456C-5027-4748-B19B-A60CA75240C2}" type="slidenum">
              <a:rPr lang="en-US" altLang="zh-TW">
                <a:solidFill>
                  <a:prstClr val="black"/>
                </a:solidFill>
              </a:rPr>
              <a:pPr/>
              <a:t>132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22551C5-77FF-43FF-AEFE-C1FB419803AA}" type="slidenum">
              <a:rPr lang="en-US" altLang="zh-TW">
                <a:solidFill>
                  <a:prstClr val="black"/>
                </a:solidFill>
              </a:rPr>
              <a:pPr/>
              <a:t>133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2A58E5C-E7A0-4F5F-BAD9-925CC52FAF46}" type="slidenum">
              <a:rPr lang="en-US" altLang="zh-TW">
                <a:solidFill>
                  <a:prstClr val="black"/>
                </a:solidFill>
              </a:rPr>
              <a:pPr/>
              <a:t>134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EAD0C06-ECFF-40DC-83B2-52DA528F2FC1}" type="slidenum">
              <a:rPr lang="en-US" altLang="zh-TW">
                <a:solidFill>
                  <a:prstClr val="black"/>
                </a:solidFill>
              </a:rPr>
              <a:pPr/>
              <a:t>135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76D63B7-80D2-40E0-8062-8FEB9AC1B299}" type="slidenum">
              <a:rPr lang="en-US" altLang="zh-TW">
                <a:solidFill>
                  <a:prstClr val="black"/>
                </a:solidFill>
              </a:rPr>
              <a:pPr/>
              <a:t>136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A237F27-1AE0-45DE-907E-32CD5B64FDDD}" type="slidenum">
              <a:rPr lang="en-US" altLang="zh-TW">
                <a:solidFill>
                  <a:prstClr val="black"/>
                </a:solidFill>
              </a:rPr>
              <a:pPr/>
              <a:t>137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428772F-7688-4721-ADD3-256EC2B5533A}" type="slidenum">
              <a:rPr lang="en-US" altLang="zh-TW">
                <a:solidFill>
                  <a:prstClr val="black"/>
                </a:solidFill>
              </a:rPr>
              <a:pPr/>
              <a:t>138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22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3584C97-065B-42A6-B98B-7749E866293A}" type="slidenum">
              <a:rPr lang="en-US" altLang="zh-TW">
                <a:solidFill>
                  <a:prstClr val="black"/>
                </a:solidFill>
              </a:rPr>
              <a:pPr/>
              <a:t>139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EABB1E0-0AF1-4E48-B1C3-6991EDC97644}" type="slidenum">
              <a:rPr lang="en-US" altLang="zh-TW">
                <a:solidFill>
                  <a:prstClr val="black"/>
                </a:solidFill>
              </a:rPr>
              <a:pPr/>
              <a:t>14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929DAD9-C0A3-40BB-976E-0F2481DF5EC1}" type="slidenum">
              <a:rPr lang="en-US" altLang="zh-TW">
                <a:solidFill>
                  <a:prstClr val="black"/>
                </a:solidFill>
              </a:rPr>
              <a:pPr/>
              <a:t>140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59D8971-0BFC-46B1-9D26-6EFE65E24368}" type="slidenum">
              <a:rPr lang="en-US" altLang="zh-TW">
                <a:solidFill>
                  <a:prstClr val="black"/>
                </a:solidFill>
              </a:rPr>
              <a:pPr/>
              <a:t>141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44499F9-4AD3-452F-8D6F-4B95A78138C5}" type="slidenum">
              <a:rPr lang="en-US" altLang="zh-TW">
                <a:solidFill>
                  <a:prstClr val="black"/>
                </a:solidFill>
              </a:rPr>
              <a:pPr/>
              <a:t>142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6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26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2DBA81A-5D93-4A11-99AF-4BF487708153}" type="slidenum">
              <a:rPr lang="en-US" altLang="zh-TW">
                <a:solidFill>
                  <a:prstClr val="black"/>
                </a:solidFill>
              </a:rPr>
              <a:pPr/>
              <a:t>143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A134416-1D0B-4259-AF25-072068F1E13D}" type="slidenum">
              <a:rPr lang="en-US" altLang="zh-TW">
                <a:solidFill>
                  <a:prstClr val="black"/>
                </a:solidFill>
              </a:rPr>
              <a:pPr/>
              <a:t>144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8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2609A06-8EEA-4600-89DA-9061FBFB3E0A}" type="slidenum">
              <a:rPr lang="en-US" altLang="zh-TW">
                <a:solidFill>
                  <a:prstClr val="black"/>
                </a:solidFill>
              </a:rPr>
              <a:pPr/>
              <a:t>145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7EA9021-C65B-451B-B10F-DF3F55E82C9B}" type="slidenum">
              <a:rPr lang="en-US" altLang="zh-TW">
                <a:solidFill>
                  <a:prstClr val="black"/>
                </a:solidFill>
              </a:rPr>
              <a:pPr/>
              <a:t>146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30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0AD7D60-8FAE-4540-BE8F-4BF25B3C2C23}" type="slidenum">
              <a:rPr lang="en-US" altLang="zh-TW">
                <a:solidFill>
                  <a:prstClr val="black"/>
                </a:solidFill>
              </a:rPr>
              <a:pPr/>
              <a:t>147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31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A9152DD-33B4-4BC3-A49B-74891E1A6F42}" type="slidenum">
              <a:rPr lang="en-US" altLang="zh-TW">
                <a:solidFill>
                  <a:prstClr val="black"/>
                </a:solidFill>
              </a:rPr>
              <a:pPr/>
              <a:t>148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32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7B2DD6C-0376-4CEB-898B-F69A29AA845F}" type="slidenum">
              <a:rPr lang="en-US" altLang="zh-TW">
                <a:solidFill>
                  <a:prstClr val="black"/>
                </a:solidFill>
              </a:rPr>
              <a:pPr/>
              <a:t>149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9F95C0E-0669-40A0-8F79-266C542E9BAF}" type="slidenum">
              <a:rPr lang="en-US" altLang="zh-TW">
                <a:solidFill>
                  <a:prstClr val="black"/>
                </a:solidFill>
              </a:rPr>
              <a:pPr/>
              <a:t>15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33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83B3D16-0E23-4406-A2ED-DB1D1638A5EE}" type="slidenum">
              <a:rPr lang="en-US" altLang="zh-TW">
                <a:solidFill>
                  <a:prstClr val="black"/>
                </a:solidFill>
              </a:rPr>
              <a:pPr/>
              <a:t>150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4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34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FD59795-EA51-43A1-AFE0-B3D0F06F910D}" type="slidenum">
              <a:rPr lang="en-US" altLang="zh-TW">
                <a:solidFill>
                  <a:prstClr val="black"/>
                </a:solidFill>
              </a:rPr>
              <a:pPr/>
              <a:t>151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5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35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7C2658A-A753-4362-825C-E4533AC36468}" type="slidenum">
              <a:rPr lang="en-US" altLang="zh-TW">
                <a:solidFill>
                  <a:prstClr val="black"/>
                </a:solidFill>
              </a:rPr>
              <a:pPr/>
              <a:t>152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6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36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FD079B0-8E4F-4BE4-BEF9-0B8AA682C404}" type="slidenum">
              <a:rPr lang="en-US" altLang="zh-TW">
                <a:solidFill>
                  <a:prstClr val="black"/>
                </a:solidFill>
              </a:rPr>
              <a:pPr/>
              <a:t>153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37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B7F89FE-EDB1-416D-817E-F58503276C8E}" type="slidenum">
              <a:rPr lang="en-US" altLang="zh-TW">
                <a:solidFill>
                  <a:prstClr val="black"/>
                </a:solidFill>
              </a:rPr>
              <a:pPr/>
              <a:t>154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8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38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5599CA0-C99C-48BB-AA19-029834A23DA8}" type="slidenum">
              <a:rPr lang="en-US" altLang="zh-TW">
                <a:solidFill>
                  <a:prstClr val="black"/>
                </a:solidFill>
              </a:rPr>
              <a:pPr/>
              <a:t>155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9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39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39BB6E6-69B1-4354-9602-438A3E1E6F5D}" type="slidenum">
              <a:rPr lang="en-US" altLang="zh-TW">
                <a:solidFill>
                  <a:prstClr val="black"/>
                </a:solidFill>
              </a:rPr>
              <a:pPr/>
              <a:t>156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0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40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C171DEE-81D5-41D5-A4A9-BB3EDBDF01BD}" type="slidenum">
              <a:rPr lang="en-US" altLang="zh-TW">
                <a:solidFill>
                  <a:prstClr val="black"/>
                </a:solidFill>
              </a:rPr>
              <a:pPr/>
              <a:t>157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2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42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03EF2AC-A6DC-47B3-8ED3-47968C89C40E}" type="slidenum">
              <a:rPr lang="en-US" altLang="zh-TW">
                <a:solidFill>
                  <a:prstClr val="black"/>
                </a:solidFill>
              </a:rPr>
              <a:pPr/>
              <a:t>158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3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43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2C4A4D9-22DD-45DB-ACA9-C4DAC465A0DC}" type="slidenum">
              <a:rPr lang="en-US" altLang="zh-TW">
                <a:solidFill>
                  <a:prstClr val="black"/>
                </a:solidFill>
              </a:rPr>
              <a:pPr/>
              <a:t>159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601311D-C166-414C-B9FA-656FC500A5FD}" type="slidenum">
              <a:rPr lang="en-US" altLang="zh-TW">
                <a:solidFill>
                  <a:prstClr val="black"/>
                </a:solidFill>
              </a:rPr>
              <a:pPr/>
              <a:t>16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4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44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AB10221-2D6E-479A-A608-296F5D3B2707}" type="slidenum">
              <a:rPr lang="en-US" altLang="zh-TW">
                <a:solidFill>
                  <a:prstClr val="black"/>
                </a:solidFill>
              </a:rPr>
              <a:pPr/>
              <a:t>160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5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45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8AB78A7-681D-4328-BB88-1B3186088593}" type="slidenum">
              <a:rPr lang="en-US" altLang="zh-TW">
                <a:solidFill>
                  <a:prstClr val="black"/>
                </a:solidFill>
              </a:rPr>
              <a:pPr/>
              <a:t>161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6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46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69EAC67-C050-4B60-B09C-1B5184429099}" type="slidenum">
              <a:rPr lang="en-US" altLang="zh-TW">
                <a:solidFill>
                  <a:prstClr val="black"/>
                </a:solidFill>
              </a:rPr>
              <a:pPr/>
              <a:t>162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7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47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AF3DF52-23CA-4E90-B5CD-ACA0CD40823E}" type="slidenum">
              <a:rPr lang="en-US" altLang="zh-TW">
                <a:solidFill>
                  <a:prstClr val="black"/>
                </a:solidFill>
              </a:rPr>
              <a:pPr/>
              <a:t>163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48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E638DB4-A62E-4CDD-BD79-12BEDBAC37BB}" type="slidenum">
              <a:rPr lang="en-US" altLang="zh-TW">
                <a:solidFill>
                  <a:prstClr val="black"/>
                </a:solidFill>
              </a:rPr>
              <a:pPr/>
              <a:t>164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9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49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61A79A4-1EA8-435B-A508-72D378FF97A2}" type="slidenum">
              <a:rPr lang="en-US" altLang="zh-TW">
                <a:solidFill>
                  <a:prstClr val="black"/>
                </a:solidFill>
              </a:rPr>
              <a:pPr/>
              <a:t>165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0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50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898EEF3-3A53-4ED3-A08B-56397697DC74}" type="slidenum">
              <a:rPr lang="en-US" altLang="zh-TW">
                <a:solidFill>
                  <a:prstClr val="black"/>
                </a:solidFill>
              </a:rPr>
              <a:pPr/>
              <a:t>166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1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51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D4AE636-F063-472A-9E26-EC12CD674B98}" type="slidenum">
              <a:rPr lang="en-US" altLang="zh-TW">
                <a:solidFill>
                  <a:prstClr val="black"/>
                </a:solidFill>
              </a:rPr>
              <a:pPr/>
              <a:t>167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52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59BD893-1F17-4239-8D9F-826618737A8D}" type="slidenum">
              <a:rPr lang="en-US" altLang="zh-TW">
                <a:solidFill>
                  <a:prstClr val="black"/>
                </a:solidFill>
              </a:rPr>
              <a:pPr/>
              <a:t>168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32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53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F55CEF5-BCAC-4CE7-82BB-1B79C3C269AA}" type="slidenum">
              <a:rPr lang="en-US" altLang="zh-TW">
                <a:solidFill>
                  <a:prstClr val="black"/>
                </a:solidFill>
              </a:rPr>
              <a:pPr/>
              <a:t>169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1034FA1-0805-41C5-BB02-07CD99767E7B}" type="slidenum">
              <a:rPr lang="en-US" altLang="zh-TW">
                <a:solidFill>
                  <a:prstClr val="black"/>
                </a:solidFill>
              </a:rPr>
              <a:pPr/>
              <a:t>17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54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53DF0D0-C8A3-41DC-B108-8143524F9938}" type="slidenum">
              <a:rPr lang="en-US" altLang="zh-TW">
                <a:solidFill>
                  <a:prstClr val="black"/>
                </a:solidFill>
              </a:rPr>
              <a:pPr/>
              <a:t>170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53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55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2D01FEF-7533-4698-8020-9646099DAFDD}" type="slidenum">
              <a:rPr lang="en-US" altLang="zh-TW">
                <a:solidFill>
                  <a:prstClr val="black"/>
                </a:solidFill>
              </a:rPr>
              <a:pPr/>
              <a:t>171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63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56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5001EC8-0727-43F0-810F-1738C17B7595}" type="slidenum">
              <a:rPr lang="en-US" altLang="zh-TW">
                <a:solidFill>
                  <a:prstClr val="black"/>
                </a:solidFill>
              </a:rPr>
              <a:pPr/>
              <a:t>172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73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57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90D84CA-4303-4C76-928F-15F8AB587991}" type="slidenum">
              <a:rPr lang="en-US" altLang="zh-TW">
                <a:solidFill>
                  <a:prstClr val="black"/>
                </a:solidFill>
              </a:rPr>
              <a:pPr/>
              <a:t>173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358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33C08F6-D559-4F6F-A2B0-387C7E3559AC}" type="slidenum">
              <a:rPr lang="en-US" altLang="zh-TW">
                <a:solidFill>
                  <a:prstClr val="black"/>
                </a:solidFill>
              </a:rPr>
              <a:pPr/>
              <a:t>174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9008CA5-0F85-43BC-B1E8-F626FF158193}" type="slidenum">
              <a:rPr lang="en-US" altLang="zh-TW">
                <a:solidFill>
                  <a:prstClr val="black"/>
                </a:solidFill>
              </a:rPr>
              <a:pPr/>
              <a:t>18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0E7A944-9DC3-4E10-80BB-D81CAD3B2B43}" type="slidenum">
              <a:rPr lang="en-US" altLang="zh-TW">
                <a:solidFill>
                  <a:prstClr val="black"/>
                </a:solidFill>
              </a:rPr>
              <a:pPr/>
              <a:t>19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AF88E9C-9E36-49B6-BB7E-971BDD8A2B0E}" type="slidenum">
              <a:rPr lang="en-US" altLang="zh-TW">
                <a:solidFill>
                  <a:prstClr val="black"/>
                </a:solidFill>
              </a:rPr>
              <a:pPr/>
              <a:t>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0FB3B60-DE1E-4CFF-9F63-1483FD730A4F}" type="slidenum">
              <a:rPr lang="en-US" altLang="zh-TW">
                <a:solidFill>
                  <a:prstClr val="black"/>
                </a:solidFill>
              </a:rPr>
              <a:pPr/>
              <a:t>20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B14E6D3-9BB3-4C2E-B83C-46F7F78843C0}" type="slidenum">
              <a:rPr lang="en-US" altLang="zh-TW">
                <a:solidFill>
                  <a:prstClr val="black"/>
                </a:solidFill>
              </a:rPr>
              <a:pPr/>
              <a:t>21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A86DE3D-8230-4153-9BD6-37B70ED45D63}" type="slidenum">
              <a:rPr lang="en-US" altLang="zh-TW">
                <a:solidFill>
                  <a:prstClr val="black"/>
                </a:solidFill>
              </a:rPr>
              <a:pPr/>
              <a:t>22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4215AFA-8F4F-488D-8735-D875511B8D06}" type="slidenum">
              <a:rPr lang="en-US" altLang="zh-TW">
                <a:solidFill>
                  <a:prstClr val="black"/>
                </a:solidFill>
              </a:rPr>
              <a:pPr/>
              <a:t>23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B98B7CF-33C3-436B-9D3F-50CFE24BB3EF}" type="slidenum">
              <a:rPr lang="en-US" altLang="zh-TW">
                <a:solidFill>
                  <a:prstClr val="black"/>
                </a:solidFill>
              </a:rPr>
              <a:pPr/>
              <a:t>24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229CCED-3D85-4DFC-8B26-565DAE5D410A}" type="slidenum">
              <a:rPr lang="en-US" altLang="zh-TW">
                <a:solidFill>
                  <a:prstClr val="black"/>
                </a:solidFill>
              </a:rPr>
              <a:pPr/>
              <a:t>25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24DF982-F264-4FD5-AFCF-C9A8E121C29C}" type="slidenum">
              <a:rPr lang="en-US" altLang="zh-TW">
                <a:solidFill>
                  <a:prstClr val="black"/>
                </a:solidFill>
              </a:rPr>
              <a:pPr/>
              <a:t>26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DC7FA84-C068-4D25-8C37-C17D0D31ACB6}" type="slidenum">
              <a:rPr lang="en-US" altLang="zh-TW">
                <a:solidFill>
                  <a:prstClr val="black"/>
                </a:solidFill>
              </a:rPr>
              <a:pPr/>
              <a:t>27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67A9CCC-BFF9-4458-87B8-05C79F1EB36B}" type="slidenum">
              <a:rPr lang="en-US" altLang="zh-TW">
                <a:solidFill>
                  <a:prstClr val="black"/>
                </a:solidFill>
              </a:rPr>
              <a:pPr/>
              <a:t>28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9336F49-63EA-4D6A-8790-7E4F3037055F}" type="slidenum">
              <a:rPr lang="en-US" altLang="zh-TW">
                <a:solidFill>
                  <a:prstClr val="black"/>
                </a:solidFill>
              </a:rPr>
              <a:pPr/>
              <a:t>29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7CDB671-FFF3-416E-A0FC-55517ED85144}" type="slidenum">
              <a:rPr lang="en-US" altLang="zh-TW">
                <a:solidFill>
                  <a:prstClr val="black"/>
                </a:solidFill>
              </a:rPr>
              <a:pPr/>
              <a:t>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7A7809E-FB93-4457-BBDF-C886F1CAB2D6}" type="slidenum">
              <a:rPr lang="en-US" altLang="zh-TW">
                <a:solidFill>
                  <a:prstClr val="black"/>
                </a:solidFill>
              </a:rPr>
              <a:pPr/>
              <a:t>30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3D6E3E8-BBB3-463A-996A-3DE20D878715}" type="slidenum">
              <a:rPr lang="en-US" altLang="zh-TW">
                <a:solidFill>
                  <a:prstClr val="black"/>
                </a:solidFill>
              </a:rPr>
              <a:pPr/>
              <a:t>31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A53E392-053C-46DD-A847-40B480ECAA9E}" type="slidenum">
              <a:rPr lang="en-US" altLang="zh-TW">
                <a:solidFill>
                  <a:prstClr val="black"/>
                </a:solidFill>
              </a:rPr>
              <a:pPr/>
              <a:t>32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DC39408-3D36-48D5-82FB-DB848688402F}" type="slidenum">
              <a:rPr lang="en-US" altLang="zh-TW">
                <a:solidFill>
                  <a:prstClr val="black"/>
                </a:solidFill>
              </a:rPr>
              <a:pPr/>
              <a:t>33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2B60451-FB1E-4369-A0E7-95AB72D0864D}" type="slidenum">
              <a:rPr lang="en-US" altLang="zh-TW">
                <a:solidFill>
                  <a:prstClr val="black"/>
                </a:solidFill>
              </a:rPr>
              <a:pPr/>
              <a:t>34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25A3DCE-4038-4663-849A-0D83D66DC5D1}" type="slidenum">
              <a:rPr lang="en-US" altLang="zh-TW">
                <a:solidFill>
                  <a:prstClr val="black"/>
                </a:solidFill>
              </a:rPr>
              <a:pPr/>
              <a:t>35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6E190FD-28B5-42DE-B831-0B05258E7CB2}" type="slidenum">
              <a:rPr lang="en-US" altLang="zh-TW">
                <a:solidFill>
                  <a:prstClr val="black"/>
                </a:solidFill>
              </a:rPr>
              <a:pPr/>
              <a:t>36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BB435FB-4103-4B0F-A1E7-E2A8A5702FEE}" type="slidenum">
              <a:rPr lang="en-US" altLang="zh-TW">
                <a:solidFill>
                  <a:prstClr val="black"/>
                </a:solidFill>
              </a:rPr>
              <a:pPr/>
              <a:t>37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ADE252D-29E0-41BF-BE82-2D25B0C5539F}" type="slidenum">
              <a:rPr lang="en-US" altLang="zh-TW">
                <a:solidFill>
                  <a:prstClr val="black"/>
                </a:solidFill>
              </a:rPr>
              <a:pPr/>
              <a:t>38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50D0350-869C-427E-9545-56A5AE2EAC81}" type="slidenum">
              <a:rPr lang="en-US" altLang="zh-TW">
                <a:solidFill>
                  <a:prstClr val="black"/>
                </a:solidFill>
              </a:rPr>
              <a:pPr/>
              <a:t>39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6DAF5CA-DC44-4B61-B625-B656FC019601}" type="slidenum">
              <a:rPr lang="en-US" altLang="zh-TW">
                <a:solidFill>
                  <a:prstClr val="black"/>
                </a:solidFill>
              </a:rPr>
              <a:pPr/>
              <a:t>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CFF9120-C528-4D54-80EB-E1641F15836E}" type="slidenum">
              <a:rPr lang="en-US" altLang="zh-TW">
                <a:solidFill>
                  <a:prstClr val="black"/>
                </a:solidFill>
              </a:rPr>
              <a:pPr/>
              <a:t>40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CD55047-E6E1-4829-BFD8-794A91787F04}" type="slidenum">
              <a:rPr lang="en-US" altLang="zh-TW">
                <a:solidFill>
                  <a:prstClr val="black"/>
                </a:solidFill>
              </a:rPr>
              <a:pPr/>
              <a:t>41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72482C9-D711-4E42-992A-C9258148B887}" type="slidenum">
              <a:rPr lang="en-US" altLang="zh-TW">
                <a:solidFill>
                  <a:prstClr val="black"/>
                </a:solidFill>
              </a:rPr>
              <a:pPr/>
              <a:t>42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FD4917C-7BD6-4F26-9CDF-2150FA1EFCF4}" type="slidenum">
              <a:rPr lang="en-US" altLang="zh-TW">
                <a:solidFill>
                  <a:prstClr val="black"/>
                </a:solidFill>
              </a:rPr>
              <a:pPr/>
              <a:t>43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FE161BA-6995-427B-BB2A-E8943800F48F}" type="slidenum">
              <a:rPr lang="en-US" altLang="zh-TW">
                <a:solidFill>
                  <a:prstClr val="black"/>
                </a:solidFill>
              </a:rPr>
              <a:pPr/>
              <a:t>44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45DEFA3-1713-4924-91CE-7F0608031CDE}" type="slidenum">
              <a:rPr lang="en-US" altLang="zh-TW">
                <a:solidFill>
                  <a:prstClr val="black"/>
                </a:solidFill>
              </a:rPr>
              <a:pPr/>
              <a:t>45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D367ED4-5458-4547-910E-0E753B084919}" type="slidenum">
              <a:rPr lang="en-US" altLang="zh-TW">
                <a:solidFill>
                  <a:prstClr val="black"/>
                </a:solidFill>
              </a:rPr>
              <a:pPr/>
              <a:t>46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72E4A62-0388-47C4-A2B3-390C2277A1C3}" type="slidenum">
              <a:rPr lang="en-US" altLang="zh-TW">
                <a:solidFill>
                  <a:prstClr val="black"/>
                </a:solidFill>
              </a:rPr>
              <a:pPr/>
              <a:t>47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113F16C-8BFD-473E-8805-76CDCBE0C8AF}" type="slidenum">
              <a:rPr lang="en-US" altLang="zh-TW">
                <a:solidFill>
                  <a:prstClr val="black"/>
                </a:solidFill>
              </a:rPr>
              <a:pPr/>
              <a:t>48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FE04471-5903-458E-B728-F6943C625756}" type="slidenum">
              <a:rPr lang="en-US" altLang="zh-TW">
                <a:solidFill>
                  <a:prstClr val="black"/>
                </a:solidFill>
              </a:rPr>
              <a:pPr/>
              <a:t>49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DF15959-5238-4285-BF59-D1DC532A0559}" type="slidenum">
              <a:rPr lang="en-US" altLang="zh-TW">
                <a:solidFill>
                  <a:prstClr val="black"/>
                </a:solidFill>
              </a:rPr>
              <a:pPr/>
              <a:t>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D66D3F1-C9F0-4CC3-B3C1-9186A82B23EF}" type="slidenum">
              <a:rPr lang="en-US" altLang="zh-TW">
                <a:solidFill>
                  <a:prstClr val="black"/>
                </a:solidFill>
              </a:rPr>
              <a:pPr/>
              <a:t>50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B8F1E2D-A5AD-4324-8F81-8B1D697324DE}" type="slidenum">
              <a:rPr lang="en-US" altLang="zh-TW">
                <a:solidFill>
                  <a:prstClr val="black"/>
                </a:solidFill>
              </a:rPr>
              <a:pPr/>
              <a:t>51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8A41766-2901-4ACF-869C-BDBE6F1D06C3}" type="slidenum">
              <a:rPr lang="en-US" altLang="zh-TW">
                <a:solidFill>
                  <a:prstClr val="black"/>
                </a:solidFill>
              </a:rPr>
              <a:pPr/>
              <a:t>52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10D027C-6EFA-4F16-9591-314DD16CA96D}" type="slidenum">
              <a:rPr lang="en-US" altLang="zh-TW">
                <a:solidFill>
                  <a:prstClr val="black"/>
                </a:solidFill>
              </a:rPr>
              <a:pPr/>
              <a:t>53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B0E68FD-A6E9-4B41-A51E-01E31BAFDEE5}" type="slidenum">
              <a:rPr lang="en-US" altLang="zh-TW">
                <a:solidFill>
                  <a:prstClr val="black"/>
                </a:solidFill>
              </a:rPr>
              <a:pPr/>
              <a:t>54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C825A60-B541-4DAE-83E5-E6636C1DFD3B}" type="slidenum">
              <a:rPr lang="en-US" altLang="zh-TW">
                <a:solidFill>
                  <a:prstClr val="black"/>
                </a:solidFill>
              </a:rPr>
              <a:pPr/>
              <a:t>55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347666F-3ADB-4B95-805B-C6BD54FA1E29}" type="slidenum">
              <a:rPr lang="en-US" altLang="zh-TW">
                <a:solidFill>
                  <a:prstClr val="black"/>
                </a:solidFill>
              </a:rPr>
              <a:pPr/>
              <a:t>56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FE44872-57EC-4347-9059-BD7C1C9ECC1A}" type="slidenum">
              <a:rPr lang="en-US" altLang="zh-TW">
                <a:solidFill>
                  <a:prstClr val="black"/>
                </a:solidFill>
              </a:rPr>
              <a:pPr/>
              <a:t>57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0C3ADCB-E6F2-410C-AD67-8128DF07327D}" type="slidenum">
              <a:rPr lang="en-US" altLang="zh-TW">
                <a:solidFill>
                  <a:prstClr val="black"/>
                </a:solidFill>
              </a:rPr>
              <a:pPr/>
              <a:t>58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C7DDD56-66B8-4B8E-9DA2-FC25D2839C59}" type="slidenum">
              <a:rPr lang="en-US" altLang="zh-TW">
                <a:solidFill>
                  <a:prstClr val="black"/>
                </a:solidFill>
              </a:rPr>
              <a:pPr/>
              <a:t>59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773F866-5CAE-4BB4-8C9D-54263E3BF35C}" type="slidenum">
              <a:rPr lang="en-US" altLang="zh-TW">
                <a:solidFill>
                  <a:prstClr val="black"/>
                </a:solidFill>
              </a:rPr>
              <a:pPr/>
              <a:t>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EA917D2-37BF-4EF0-8E7D-245CA9C25F5A}" type="slidenum">
              <a:rPr lang="en-US" altLang="zh-TW">
                <a:solidFill>
                  <a:prstClr val="black"/>
                </a:solidFill>
              </a:rPr>
              <a:pPr/>
              <a:t>60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3B75EAF-A453-47B2-AF81-955FACFAF15C}" type="slidenum">
              <a:rPr lang="en-US" altLang="zh-TW">
                <a:solidFill>
                  <a:prstClr val="black"/>
                </a:solidFill>
              </a:rPr>
              <a:pPr/>
              <a:t>61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7407F69-29B3-4A70-8C21-B5D4A67D8A10}" type="slidenum">
              <a:rPr lang="en-US" altLang="zh-TW">
                <a:solidFill>
                  <a:prstClr val="black"/>
                </a:solidFill>
              </a:rPr>
              <a:pPr/>
              <a:t>62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2B70511-7DC0-4870-A3CF-2A00EA5F85C4}" type="slidenum">
              <a:rPr lang="en-US" altLang="zh-TW">
                <a:solidFill>
                  <a:prstClr val="black"/>
                </a:solidFill>
              </a:rPr>
              <a:pPr/>
              <a:t>63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552E680-1AA6-488C-8089-0128FEE424C3}" type="slidenum">
              <a:rPr lang="en-US" altLang="zh-TW">
                <a:solidFill>
                  <a:prstClr val="black"/>
                </a:solidFill>
              </a:rPr>
              <a:pPr/>
              <a:t>64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878C0A6-E1F1-486B-97E1-2A436C4E41C6}" type="slidenum">
              <a:rPr lang="en-US" altLang="zh-TW">
                <a:solidFill>
                  <a:prstClr val="black"/>
                </a:solidFill>
              </a:rPr>
              <a:pPr/>
              <a:t>65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246E9DF-68D8-48C7-AE8B-443D9A93D2C4}" type="slidenum">
              <a:rPr lang="en-US" altLang="zh-TW">
                <a:solidFill>
                  <a:prstClr val="black"/>
                </a:solidFill>
              </a:rPr>
              <a:pPr/>
              <a:t>66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817AA8E-86E6-4D38-B238-DA0F799BF141}" type="slidenum">
              <a:rPr lang="en-US" altLang="zh-TW">
                <a:solidFill>
                  <a:prstClr val="black"/>
                </a:solidFill>
              </a:rPr>
              <a:pPr/>
              <a:t>67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BEEC315-F64C-4AF7-BB3E-FF303CA803F1}" type="slidenum">
              <a:rPr lang="en-US" altLang="zh-TW">
                <a:solidFill>
                  <a:prstClr val="black"/>
                </a:solidFill>
              </a:rPr>
              <a:pPr/>
              <a:t>68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DA16E51-047D-4FF4-8461-0036B09C3711}" type="slidenum">
              <a:rPr lang="en-US" altLang="zh-TW">
                <a:solidFill>
                  <a:prstClr val="black"/>
                </a:solidFill>
              </a:rPr>
              <a:pPr/>
              <a:t>69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66148D0-F7A3-48B1-82CF-0BE08DAE1FD6}" type="slidenum">
              <a:rPr lang="en-US" altLang="zh-TW">
                <a:solidFill>
                  <a:prstClr val="black"/>
                </a:solidFill>
              </a:rPr>
              <a:pPr/>
              <a:t>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D1A5682-CC00-4D38-9695-779C85A69597}" type="slidenum">
              <a:rPr lang="en-US" altLang="zh-TW">
                <a:solidFill>
                  <a:prstClr val="black"/>
                </a:solidFill>
              </a:rPr>
              <a:pPr/>
              <a:t>70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8F21018-544C-4805-A2DD-658500FD8941}" type="slidenum">
              <a:rPr lang="en-US" altLang="zh-TW">
                <a:solidFill>
                  <a:prstClr val="black"/>
                </a:solidFill>
              </a:rPr>
              <a:pPr/>
              <a:t>71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99BD785-B9B6-4921-AC6A-03F55416DB9F}" type="slidenum">
              <a:rPr lang="en-US" altLang="zh-TW">
                <a:solidFill>
                  <a:prstClr val="black"/>
                </a:solidFill>
              </a:rPr>
              <a:pPr/>
              <a:t>72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37ED63D-93F4-4263-A8E8-C62975D54F3D}" type="slidenum">
              <a:rPr lang="en-US" altLang="zh-TW">
                <a:solidFill>
                  <a:prstClr val="black"/>
                </a:solidFill>
              </a:rPr>
              <a:pPr/>
              <a:t>73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9AFF1A0-5C0B-44FE-89A5-8E56196173AA}" type="slidenum">
              <a:rPr lang="en-US" altLang="zh-TW">
                <a:solidFill>
                  <a:prstClr val="black"/>
                </a:solidFill>
              </a:rPr>
              <a:pPr/>
              <a:t>74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CD4F524-E39D-42F8-AC8A-6C187F3F30F6}" type="slidenum">
              <a:rPr lang="en-US" altLang="zh-TW">
                <a:solidFill>
                  <a:prstClr val="black"/>
                </a:solidFill>
              </a:rPr>
              <a:pPr/>
              <a:t>75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B275135-C3FB-4367-BB64-841A0CE7B958}" type="slidenum">
              <a:rPr lang="en-US" altLang="zh-TW">
                <a:solidFill>
                  <a:prstClr val="black"/>
                </a:solidFill>
              </a:rPr>
              <a:pPr/>
              <a:t>76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6B6A729-0D0C-48CE-B837-979CAFCF68AE}" type="slidenum">
              <a:rPr lang="en-US" altLang="zh-TW">
                <a:solidFill>
                  <a:prstClr val="black"/>
                </a:solidFill>
              </a:rPr>
              <a:pPr/>
              <a:t>77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6A343F7-B54C-4419-A0A6-92007C48777B}" type="slidenum">
              <a:rPr lang="en-US" altLang="zh-TW">
                <a:solidFill>
                  <a:prstClr val="black"/>
                </a:solidFill>
              </a:rPr>
              <a:pPr/>
              <a:t>78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AF1B242-8575-418F-AF7A-964157C1B733}" type="slidenum">
              <a:rPr lang="en-US" altLang="zh-TW">
                <a:solidFill>
                  <a:prstClr val="black"/>
                </a:solidFill>
              </a:rPr>
              <a:pPr/>
              <a:t>79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BA0E8C3-BDE8-46E9-88DD-2658F541BC5E}" type="slidenum">
              <a:rPr lang="en-US" altLang="zh-TW">
                <a:solidFill>
                  <a:prstClr val="black"/>
                </a:solidFill>
              </a:rPr>
              <a:pPr/>
              <a:t>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9546418-12B0-4AE9-BB6D-4946E5896C69}" type="slidenum">
              <a:rPr lang="en-US" altLang="zh-TW">
                <a:solidFill>
                  <a:prstClr val="black"/>
                </a:solidFill>
              </a:rPr>
              <a:pPr/>
              <a:t>80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D38AA23-7FB2-40C0-8964-BA7845822FC6}" type="slidenum">
              <a:rPr lang="en-US" altLang="zh-TW">
                <a:solidFill>
                  <a:prstClr val="black"/>
                </a:solidFill>
              </a:rPr>
              <a:pPr/>
              <a:t>81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64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009002A-1DA4-4F38-8022-5324B43B1039}" type="slidenum">
              <a:rPr lang="en-US" altLang="zh-TW">
                <a:solidFill>
                  <a:prstClr val="black"/>
                </a:solidFill>
              </a:rPr>
              <a:pPr/>
              <a:t>82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73CCFED-9C78-46DF-99B6-FB53BCE4719E}" type="slidenum">
              <a:rPr lang="en-US" altLang="zh-TW">
                <a:solidFill>
                  <a:prstClr val="black"/>
                </a:solidFill>
              </a:rPr>
              <a:pPr/>
              <a:t>83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8434190-DC94-4705-8861-616CA41D3763}" type="slidenum">
              <a:rPr lang="en-US" altLang="zh-TW">
                <a:solidFill>
                  <a:prstClr val="black"/>
                </a:solidFill>
              </a:rPr>
              <a:pPr/>
              <a:t>84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67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D5643A2-40A7-4793-A6CF-3019585E840A}" type="slidenum">
              <a:rPr lang="en-US" altLang="zh-TW">
                <a:solidFill>
                  <a:prstClr val="black"/>
                </a:solidFill>
              </a:rPr>
              <a:pPr/>
              <a:t>85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68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4A4510D-74E0-4BB3-A78C-28447BA47C80}" type="slidenum">
              <a:rPr lang="en-US" altLang="zh-TW">
                <a:solidFill>
                  <a:prstClr val="black"/>
                </a:solidFill>
              </a:rPr>
              <a:pPr/>
              <a:t>86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89F4EAA-0AF4-4259-B266-5BDB41D3BC1C}" type="slidenum">
              <a:rPr lang="en-US" altLang="zh-TW">
                <a:solidFill>
                  <a:prstClr val="black"/>
                </a:solidFill>
              </a:rPr>
              <a:pPr/>
              <a:t>87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459F96D-47D6-48AE-B1B9-6B26C5222403}" type="slidenum">
              <a:rPr lang="en-US" altLang="zh-TW">
                <a:solidFill>
                  <a:prstClr val="black"/>
                </a:solidFill>
              </a:rPr>
              <a:pPr/>
              <a:t>88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B308FF6-C22F-40F0-8434-DB3B40828332}" type="slidenum">
              <a:rPr lang="en-US" altLang="zh-TW">
                <a:solidFill>
                  <a:prstClr val="black"/>
                </a:solidFill>
              </a:rPr>
              <a:pPr/>
              <a:t>89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5277B1D-DA50-4C92-90B7-2E85BA4801B9}" type="slidenum">
              <a:rPr lang="en-US" altLang="zh-TW">
                <a:solidFill>
                  <a:prstClr val="black"/>
                </a:solidFill>
              </a:rPr>
              <a:pPr/>
              <a:t>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61F5B51-5802-41B6-9D64-ECA61E64CB3F}" type="slidenum">
              <a:rPr lang="en-US" altLang="zh-TW">
                <a:solidFill>
                  <a:prstClr val="black"/>
                </a:solidFill>
              </a:rPr>
              <a:pPr/>
              <a:t>90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D5F20EB-77D1-4DC3-A515-049719C2EA4B}" type="slidenum">
              <a:rPr lang="en-US" altLang="zh-TW">
                <a:solidFill>
                  <a:prstClr val="black"/>
                </a:solidFill>
              </a:rPr>
              <a:pPr/>
              <a:t>91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75E3C36-33A3-43C6-9404-7BDA4FE6CA0A}" type="slidenum">
              <a:rPr lang="en-US" altLang="zh-TW">
                <a:solidFill>
                  <a:prstClr val="black"/>
                </a:solidFill>
              </a:rPr>
              <a:pPr/>
              <a:t>92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ABA9C25-E9BD-477B-A5B6-D37CC6E308B1}" type="slidenum">
              <a:rPr lang="en-US" altLang="zh-TW">
                <a:solidFill>
                  <a:prstClr val="black"/>
                </a:solidFill>
              </a:rPr>
              <a:pPr/>
              <a:t>93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4541F84-4FD4-41A6-BE01-BD2CA2AEA534}" type="slidenum">
              <a:rPr lang="en-US" altLang="zh-TW">
                <a:solidFill>
                  <a:prstClr val="black"/>
                </a:solidFill>
              </a:rPr>
              <a:pPr/>
              <a:t>94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8B0E61A-49BC-4C54-8C41-A7AA943ADCDB}" type="slidenum">
              <a:rPr lang="en-US" altLang="zh-TW">
                <a:solidFill>
                  <a:prstClr val="black"/>
                </a:solidFill>
              </a:rPr>
              <a:pPr/>
              <a:t>95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31B2DD5-CA98-4242-B0F1-C06132030EB5}" type="slidenum">
              <a:rPr lang="en-US" altLang="zh-TW">
                <a:solidFill>
                  <a:prstClr val="black"/>
                </a:solidFill>
              </a:rPr>
              <a:pPr/>
              <a:t>96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80FEDCE-C3EC-48B1-B5B2-3075596E4388}" type="slidenum">
              <a:rPr lang="en-US" altLang="zh-TW">
                <a:solidFill>
                  <a:prstClr val="black"/>
                </a:solidFill>
              </a:rPr>
              <a:pPr/>
              <a:t>97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9D7216D-3ECC-4FAA-AE46-FF4F3E993781}" type="slidenum">
              <a:rPr lang="en-US" altLang="zh-TW">
                <a:solidFill>
                  <a:prstClr val="black"/>
                </a:solidFill>
              </a:rPr>
              <a:pPr/>
              <a:t>98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charset="-120"/>
            </a:endParaRPr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85372" indent="-302066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08265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91571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4878" indent="-241653"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C016EAE-A543-4237-AE00-0D5278F5840E}" type="slidenum">
              <a:rPr lang="en-US" altLang="zh-TW">
                <a:solidFill>
                  <a:prstClr val="black"/>
                </a:solidFill>
              </a:rPr>
              <a:pPr/>
              <a:t>99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美洲華語第七冊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BFD11-0F7E-4343-BB30-5937DA9BEFB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0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美洲華語第七冊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E2A9-FC4A-4EB7-9691-9814E6D77CA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8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美洲華語第七冊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5DA8-0CD0-4625-A3FE-EBA51747C22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2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美洲華語第七冊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54B94-E8EE-4C87-92CB-938C7F3E0D8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9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美洲華語第七冊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3417A-9D65-4472-81DB-D939F345FA2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美洲華語第七冊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28B16-5E9A-45A9-9DC8-9EB3E45B014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4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美洲華語第七冊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2EB7B-8EB0-4C58-9BAE-09E2D2EF6E2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3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美洲華語第七冊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3690-5C24-4850-82C9-76F3FBCFA42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1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美洲華語第七冊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AA466-B22E-4D5A-8D33-237065997AC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2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美洲華語第七冊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726A8-7C8F-4073-A2B2-F6248089D02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5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美洲華語第七冊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ADF3-18B2-430A-B2F0-4153265674C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8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>
                <a:solidFill>
                  <a:srgbClr val="000000"/>
                </a:solidFill>
              </a:rPr>
              <a:t>美洲華語第七冊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11DF6B-81A5-4DF0-AC97-5AD00C008101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9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20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6EE9FB5-DA33-4127-9BCF-890D53CDB863}" type="slidenum">
              <a:rPr lang="en-US" altLang="zh-TW" sz="1400" smtClean="0">
                <a:solidFill>
                  <a:srgbClr val="000000"/>
                </a:solidFill>
              </a:rPr>
              <a:pPr/>
              <a:t>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3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99C896C-CFDC-4096-B530-6CDDED6DE199}" type="slidenum">
              <a:rPr lang="en-US" altLang="zh-TW" sz="1400" smtClean="0">
                <a:solidFill>
                  <a:srgbClr val="000000"/>
                </a:solidFill>
              </a:rPr>
              <a:pPr/>
              <a:t>10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1812925" y="-746125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店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399"/>
            <a:ext cx="5486400" cy="61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8987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B7A56D1-20A0-477C-9F9F-AF9F9F303AA4}" type="slidenum">
              <a:rPr lang="en-US" altLang="zh-TW" sz="1400" smtClean="0">
                <a:solidFill>
                  <a:srgbClr val="000000"/>
                </a:solidFill>
              </a:rPr>
              <a:pPr/>
              <a:t>100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3428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吉 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399"/>
            <a:ext cx="6019800" cy="61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8488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BEDE5F9-D938-4A6C-8F9C-3176DA2FDBDA}" type="slidenum">
              <a:rPr lang="en-US" altLang="zh-TW" sz="1400" smtClean="0">
                <a:solidFill>
                  <a:srgbClr val="000000"/>
                </a:solidFill>
              </a:rPr>
              <a:pPr/>
              <a:t>101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4452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祥 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399"/>
            <a:ext cx="6629400" cy="62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02135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51D0EB4-32F3-439B-A89F-DA9BF7BC8DC5}" type="slidenum">
              <a:rPr lang="en-US" altLang="zh-TW" sz="1400" smtClean="0">
                <a:solidFill>
                  <a:srgbClr val="000000"/>
                </a:solidFill>
              </a:rPr>
              <a:pPr/>
              <a:t>102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5476" name="Rectangle 2"/>
          <p:cNvSpPr>
            <a:spLocks noChangeArrowheads="1"/>
          </p:cNvSpPr>
          <p:nvPr/>
        </p:nvSpPr>
        <p:spPr bwMode="auto">
          <a:xfrm>
            <a:off x="1812925" y="-6096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娘 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533399"/>
            <a:ext cx="6003925" cy="607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452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1A0478F-739B-45CC-8041-A455A1C6E2B2}" type="slidenum">
              <a:rPr lang="en-US" altLang="zh-TW" sz="1400" smtClean="0">
                <a:solidFill>
                  <a:srgbClr val="000000"/>
                </a:solidFill>
              </a:rPr>
              <a:pPr/>
              <a:t>103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6500" name="Rectangle 2"/>
          <p:cNvSpPr>
            <a:spLocks noChangeArrowheads="1"/>
          </p:cNvSpPr>
          <p:nvPr/>
        </p:nvSpPr>
        <p:spPr bwMode="auto">
          <a:xfrm>
            <a:off x="18256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壯 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400800" cy="602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5671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FFA8B9F-2961-4328-A07E-022872FD7ECF}" type="slidenum">
              <a:rPr lang="en-US" altLang="zh-TW" sz="1400" smtClean="0">
                <a:solidFill>
                  <a:srgbClr val="000000"/>
                </a:solidFill>
              </a:rPr>
              <a:pPr/>
              <a:t>104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7524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峰 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6248400" cy="607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34263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75F020B-1BEE-46CC-91A7-A06138C3FDB7}" type="slidenum">
              <a:rPr lang="en-US" altLang="zh-TW" sz="1400" smtClean="0">
                <a:solidFill>
                  <a:srgbClr val="000000"/>
                </a:solidFill>
              </a:rPr>
              <a:pPr/>
              <a:t>105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8548" name="Rectangle 2"/>
          <p:cNvSpPr>
            <a:spLocks noChangeArrowheads="1"/>
          </p:cNvSpPr>
          <p:nvPr/>
        </p:nvSpPr>
        <p:spPr bwMode="auto">
          <a:xfrm>
            <a:off x="1809750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驗 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09600"/>
            <a:ext cx="6296025" cy="624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46898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CEBF625-81BF-450A-AD37-8ECC418800AA}" type="slidenum">
              <a:rPr lang="en-US" altLang="zh-TW" sz="1400" smtClean="0">
                <a:solidFill>
                  <a:srgbClr val="000000"/>
                </a:solidFill>
              </a:rPr>
              <a:pPr/>
              <a:t>106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9572" name="Rectangle 2"/>
          <p:cNvSpPr>
            <a:spLocks noChangeArrowheads="1"/>
          </p:cNvSpPr>
          <p:nvPr/>
        </p:nvSpPr>
        <p:spPr bwMode="auto">
          <a:xfrm>
            <a:off x="1803400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斷 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6553200" cy="628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84173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490DFEF-49CC-4E80-AFA6-128B11688234}" type="slidenum">
              <a:rPr lang="en-US" altLang="zh-TW" sz="1400" smtClean="0">
                <a:solidFill>
                  <a:srgbClr val="000000"/>
                </a:solidFill>
              </a:rPr>
              <a:pPr/>
              <a:t>107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0596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嫁 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5867400" cy="587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1975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BA73741-5525-4BA4-B179-34A1B5EC0D48}" type="slidenum">
              <a:rPr lang="en-US" altLang="zh-TW" sz="1400" smtClean="0">
                <a:solidFill>
                  <a:srgbClr val="000000"/>
                </a:solidFill>
              </a:rPr>
              <a:pPr/>
              <a:t>108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1620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吸 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6400800" cy="569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42363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7161040-51E5-4AF7-A413-DEB581535DD6}" type="slidenum">
              <a:rPr lang="en-US" altLang="zh-TW" sz="1400" smtClean="0">
                <a:solidFill>
                  <a:srgbClr val="000000"/>
                </a:solidFill>
              </a:rPr>
              <a:pPr/>
              <a:t>109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2644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煙 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715000" cy="578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98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F6F4C05-7748-4A90-AA31-3448AF61E417}" type="slidenum">
              <a:rPr lang="en-US" altLang="zh-TW" sz="1400" smtClean="0">
                <a:solidFill>
                  <a:srgbClr val="000000"/>
                </a:solidFill>
              </a:rPr>
              <a:pPr/>
              <a:t>11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1803400" y="-3048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含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867400" cy="577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3711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B367177-A6FA-4B76-BE70-C3DF28913E51}" type="slidenum">
              <a:rPr lang="en-US" altLang="zh-TW" sz="1400" smtClean="0">
                <a:solidFill>
                  <a:srgbClr val="000000"/>
                </a:solidFill>
              </a:rPr>
              <a:pPr/>
              <a:t>110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3668" name="Rectangle 2"/>
          <p:cNvSpPr>
            <a:spLocks noChangeArrowheads="1"/>
          </p:cNvSpPr>
          <p:nvPr/>
        </p:nvSpPr>
        <p:spPr bwMode="auto">
          <a:xfrm>
            <a:off x="1809750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係 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638800" cy="620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86245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0012DB6-6F74-40D4-90B4-33ADAAEB4618}" type="slidenum">
              <a:rPr lang="en-US" altLang="zh-TW" sz="1400" smtClean="0">
                <a:solidFill>
                  <a:srgbClr val="000000"/>
                </a:solidFill>
              </a:rPr>
              <a:pPr/>
              <a:t>111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4692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敏 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1999"/>
            <a:ext cx="6248400" cy="571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25552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164BFB0-2C3D-47A6-8EFE-1E385743CA2E}" type="slidenum">
              <a:rPr lang="en-US" altLang="zh-TW" sz="1400" smtClean="0">
                <a:solidFill>
                  <a:srgbClr val="000000"/>
                </a:solidFill>
              </a:rPr>
              <a:pPr/>
              <a:t>112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5716" name="Rectangle 2"/>
          <p:cNvSpPr>
            <a:spLocks noChangeArrowheads="1"/>
          </p:cNvSpPr>
          <p:nvPr/>
        </p:nvSpPr>
        <p:spPr bwMode="auto">
          <a:xfrm>
            <a:off x="1779588" y="-4572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毒 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6172200" cy="610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09399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5589440-F963-4AAF-8C9D-FB5A4E20F579}" type="slidenum">
              <a:rPr lang="en-US" altLang="zh-TW" sz="1400" smtClean="0">
                <a:solidFill>
                  <a:srgbClr val="000000"/>
                </a:solidFill>
              </a:rPr>
              <a:pPr/>
              <a:t>113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6740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系 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533399"/>
            <a:ext cx="5486400" cy="624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17113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520540E-9EE8-4B45-B5B9-161CB7702615}" type="slidenum">
              <a:rPr lang="en-US" altLang="zh-TW" sz="1400" smtClean="0">
                <a:solidFill>
                  <a:srgbClr val="000000"/>
                </a:solidFill>
              </a:rPr>
              <a:pPr/>
              <a:t>114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7764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警 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6096000" cy="627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45318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765BB39-AD84-4C0A-870A-E9E20FB5B803}" type="slidenum">
              <a:rPr lang="en-US" altLang="zh-TW" sz="1400" smtClean="0">
                <a:solidFill>
                  <a:srgbClr val="000000"/>
                </a:solidFill>
              </a:rPr>
              <a:pPr/>
              <a:t>115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8788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禁 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019800" cy="607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72833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21F753A-CC7E-4168-B9CB-9806E61204E2}" type="slidenum">
              <a:rPr lang="en-US" altLang="zh-TW" sz="1400" smtClean="0">
                <a:solidFill>
                  <a:srgbClr val="000000"/>
                </a:solidFill>
              </a:rPr>
              <a:pPr/>
              <a:t>116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9812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臟 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943600" cy="595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78907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E5A8B18-D954-443F-B207-54CF3A3FD391}" type="slidenum">
              <a:rPr lang="en-US" altLang="zh-TW" sz="1400" smtClean="0">
                <a:solidFill>
                  <a:srgbClr val="000000"/>
                </a:solidFill>
              </a:rPr>
              <a:pPr/>
              <a:t>117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0836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肺 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0999"/>
            <a:ext cx="6172200" cy="628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52618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12C3DB5-F91B-428B-B6E2-5C6DE9C56827}" type="slidenum">
              <a:rPr lang="en-US" altLang="zh-TW" sz="1400" smtClean="0">
                <a:solidFill>
                  <a:srgbClr val="000000"/>
                </a:solidFill>
              </a:rPr>
              <a:pPr/>
              <a:t>118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1860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血 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096000" cy="599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6555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18A024C-542D-4C10-8E6E-9926D492CDA7}" type="slidenum">
              <a:rPr lang="en-US" altLang="zh-TW" sz="1400" smtClean="0">
                <a:solidFill>
                  <a:srgbClr val="000000"/>
                </a:solidFill>
              </a:rPr>
              <a:pPr/>
              <a:t>119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2884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腎 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675"/>
            <a:ext cx="6172200" cy="635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42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8BE5EB2-852B-416C-AAA3-F1043D31F1C5}" type="slidenum">
              <a:rPr lang="en-US" altLang="zh-TW" sz="1400" smtClean="0">
                <a:solidFill>
                  <a:srgbClr val="000000"/>
                </a:solidFill>
              </a:rPr>
              <a:pPr/>
              <a:t>12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1812925" y="-3048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善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29" y="762000"/>
            <a:ext cx="6324600" cy="59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97882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A42584A-175D-459E-9609-6687B8A98A77}" type="slidenum">
              <a:rPr lang="en-US" altLang="zh-TW" sz="1400" smtClean="0">
                <a:solidFill>
                  <a:srgbClr val="000000"/>
                </a:solidFill>
              </a:rPr>
              <a:pPr/>
              <a:t>120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肝 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638800" cy="59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54827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08D18A5-874F-4911-B42E-AAAB4A2F4846}" type="slidenum">
              <a:rPr lang="en-US" altLang="zh-TW" sz="1400" smtClean="0">
                <a:solidFill>
                  <a:srgbClr val="000000"/>
                </a:solidFill>
              </a:rPr>
              <a:pPr/>
              <a:t>121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4932" name="Rectangle 2"/>
          <p:cNvSpPr>
            <a:spLocks noChangeArrowheads="1"/>
          </p:cNvSpPr>
          <p:nvPr/>
        </p:nvSpPr>
        <p:spPr bwMode="auto">
          <a:xfrm>
            <a:off x="1785938" y="-5334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腸 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1999"/>
            <a:ext cx="6248400" cy="571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83305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AABBC7C-284F-4212-B3B0-A17948F078F0}" type="slidenum">
              <a:rPr lang="en-US" altLang="zh-TW" sz="1400" smtClean="0">
                <a:solidFill>
                  <a:srgbClr val="000000"/>
                </a:solidFill>
              </a:rPr>
              <a:pPr/>
              <a:t>122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5956" name="Rectangle 2"/>
          <p:cNvSpPr>
            <a:spLocks noChangeArrowheads="1"/>
          </p:cNvSpPr>
          <p:nvPr/>
        </p:nvSpPr>
        <p:spPr bwMode="auto">
          <a:xfrm>
            <a:off x="1849438" y="-4572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胃 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399"/>
            <a:ext cx="6019800" cy="615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57417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53E0756-253E-4D7B-9543-9481A3F0B33C}" type="slidenum">
              <a:rPr lang="en-US" altLang="zh-TW" sz="1400" smtClean="0">
                <a:solidFill>
                  <a:srgbClr val="000000"/>
                </a:solidFill>
              </a:rPr>
              <a:pPr/>
              <a:t>123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6980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害 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6248400" cy="611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89516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AE48A44-EA4E-4F93-B67D-151B0431E25F}" type="slidenum">
              <a:rPr lang="en-US" altLang="zh-TW" sz="1400" smtClean="0">
                <a:solidFill>
                  <a:srgbClr val="000000"/>
                </a:solidFill>
              </a:rPr>
              <a:pPr/>
              <a:t>124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8004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癌 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533400"/>
            <a:ext cx="5743575" cy="615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57263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0537022-0B99-4FDF-9CD1-A3A586FE4A22}" type="slidenum">
              <a:rPr lang="en-US" altLang="zh-TW" sz="1400" smtClean="0">
                <a:solidFill>
                  <a:srgbClr val="000000"/>
                </a:solidFill>
              </a:rPr>
              <a:pPr/>
              <a:t>125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9028" name="Rectangle 2"/>
          <p:cNvSpPr>
            <a:spLocks noChangeArrowheads="1"/>
          </p:cNvSpPr>
          <p:nvPr/>
        </p:nvSpPr>
        <p:spPr bwMode="auto">
          <a:xfrm>
            <a:off x="1812925" y="-6096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症 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599"/>
            <a:ext cx="5867400" cy="619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58640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5CDBE9F-F136-457D-B431-0F0A2D5354CF}" type="slidenum">
              <a:rPr lang="en-US" altLang="zh-TW" sz="1400" smtClean="0">
                <a:solidFill>
                  <a:srgbClr val="000000"/>
                </a:solidFill>
              </a:rPr>
              <a:pPr/>
              <a:t>126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ChangeArrowheads="1"/>
          </p:cNvSpPr>
          <p:nvPr/>
        </p:nvSpPr>
        <p:spPr bwMode="auto">
          <a:xfrm>
            <a:off x="1833563" y="-5334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鴉 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57199"/>
            <a:ext cx="6559550" cy="615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08347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8739156-BF16-4838-9892-0C2D0F91A4D9}" type="slidenum">
              <a:rPr lang="en-US" altLang="zh-TW" sz="1400" smtClean="0">
                <a:solidFill>
                  <a:srgbClr val="000000"/>
                </a:solidFill>
              </a:rPr>
              <a:pPr/>
              <a:t>127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1076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戒 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5275"/>
            <a:ext cx="6781800" cy="650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74338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52A71A6-EB8C-4B98-A0C5-5DFBB665C319}" type="slidenum">
              <a:rPr lang="en-US" altLang="zh-TW" sz="1400" smtClean="0">
                <a:solidFill>
                  <a:srgbClr val="000000"/>
                </a:solidFill>
              </a:rPr>
              <a:pPr/>
              <a:t>128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2100" name="Rectangle 2"/>
          <p:cNvSpPr>
            <a:spLocks noChangeArrowheads="1"/>
          </p:cNvSpPr>
          <p:nvPr/>
        </p:nvSpPr>
        <p:spPr bwMode="auto">
          <a:xfrm>
            <a:off x="1811338" y="-3810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勸 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019800" cy="583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50433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98DA932-38F6-451C-A8B1-658FD0CC3115}" type="slidenum">
              <a:rPr lang="en-US" altLang="zh-TW" sz="1400" smtClean="0">
                <a:solidFill>
                  <a:srgbClr val="000000"/>
                </a:solidFill>
              </a:rPr>
              <a:pPr/>
              <a:t>129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3124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阻 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867400" cy="595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75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DCAF916-D2F9-4185-B3AA-8E66CE056D90}" type="slidenum">
              <a:rPr lang="en-US" altLang="zh-TW" sz="1400" smtClean="0">
                <a:solidFill>
                  <a:srgbClr val="000000"/>
                </a:solidFill>
              </a:rPr>
              <a:pPr/>
              <a:t>13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812925" y="-746125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務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0999"/>
            <a:ext cx="6019800" cy="63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06095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9AB28C7-0DB0-4B04-AFA4-9EF9490C193A}" type="slidenum">
              <a:rPr lang="en-US" altLang="zh-TW" sz="1400" smtClean="0">
                <a:solidFill>
                  <a:srgbClr val="000000"/>
                </a:solidFill>
              </a:rPr>
              <a:pPr/>
              <a:t>130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4148" name="Rectangle 2"/>
          <p:cNvSpPr>
            <a:spLocks noChangeArrowheads="1"/>
          </p:cNvSpPr>
          <p:nvPr/>
        </p:nvSpPr>
        <p:spPr bwMode="auto">
          <a:xfrm>
            <a:off x="1792288" y="-533400"/>
            <a:ext cx="9158287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擔  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57200"/>
            <a:ext cx="5886450" cy="618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48840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5D00B06-4D13-47B0-BEA4-DD46C2D4FFB1}" type="slidenum">
              <a:rPr lang="en-US" altLang="zh-TW" sz="1400" smtClean="0">
                <a:solidFill>
                  <a:srgbClr val="000000"/>
                </a:solidFill>
              </a:rPr>
              <a:pPr/>
              <a:t>131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5172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姨 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5867400" cy="587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44713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87C2BE5-B1EA-4ED5-BCEB-6E8F35FAE47A}" type="slidenum">
              <a:rPr lang="en-US" altLang="zh-TW" sz="1400" smtClean="0">
                <a:solidFill>
                  <a:srgbClr val="000000"/>
                </a:solidFill>
              </a:rPr>
              <a:pPr/>
              <a:t>132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6196" name="Rectangle 2"/>
          <p:cNvSpPr>
            <a:spLocks noChangeArrowheads="1"/>
          </p:cNvSpPr>
          <p:nvPr/>
        </p:nvSpPr>
        <p:spPr bwMode="auto">
          <a:xfrm>
            <a:off x="1808163" y="-4572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針 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791200" cy="58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77738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FF6742E-82A9-42CA-80BB-C2AB5FCFA69F}" type="slidenum">
              <a:rPr lang="en-US" altLang="zh-TW" sz="1400" smtClean="0">
                <a:solidFill>
                  <a:srgbClr val="000000"/>
                </a:solidFill>
              </a:rPr>
              <a:pPr/>
              <a:t>133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7220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診 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867400" cy="600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48191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ECC9B1A-3184-4851-8699-2FC4F001421A}" type="slidenum">
              <a:rPr lang="en-US" altLang="zh-TW" sz="1400" smtClean="0">
                <a:solidFill>
                  <a:srgbClr val="000000"/>
                </a:solidFill>
              </a:rPr>
              <a:pPr/>
              <a:t>134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8244" name="Rectangle 2"/>
          <p:cNvSpPr>
            <a:spLocks noChangeArrowheads="1"/>
          </p:cNvSpPr>
          <p:nvPr/>
        </p:nvSpPr>
        <p:spPr bwMode="auto">
          <a:xfrm>
            <a:off x="1822450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眠 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715000" cy="58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31535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CF8985D-FC39-464A-A0E7-567921E2BE26}" type="slidenum">
              <a:rPr lang="en-US" altLang="zh-TW" sz="1400" smtClean="0">
                <a:solidFill>
                  <a:srgbClr val="000000"/>
                </a:solidFill>
              </a:rPr>
              <a:pPr/>
              <a:t>135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9268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弱 </a:t>
            </a: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019800" cy="605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57038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DABB62B-CE98-444F-8895-BE384431DBE6}" type="slidenum">
              <a:rPr lang="en-US" altLang="zh-TW" sz="1400" smtClean="0">
                <a:solidFill>
                  <a:srgbClr val="000000"/>
                </a:solidFill>
              </a:rPr>
              <a:pPr/>
              <a:t>136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0292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寒 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599"/>
            <a:ext cx="5791200" cy="603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37781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D675F5F-6B00-4F02-93EB-559892348438}" type="slidenum">
              <a:rPr lang="en-US" altLang="zh-TW" sz="1400" smtClean="0">
                <a:solidFill>
                  <a:srgbClr val="000000"/>
                </a:solidFill>
              </a:rPr>
              <a:pPr/>
              <a:t>137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1316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調 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4025"/>
            <a:ext cx="6172200" cy="614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1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A695D2D-074F-45B6-B469-2839C4B7D919}" type="slidenum">
              <a:rPr lang="en-US" altLang="zh-TW" sz="1400" smtClean="0">
                <a:solidFill>
                  <a:srgbClr val="000000"/>
                </a:solidFill>
              </a:rPr>
              <a:pPr/>
              <a:t>138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2340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增 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638800" cy="615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1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57B7AED-BD62-4093-9930-47C596616752}" type="slidenum">
              <a:rPr lang="en-US" altLang="zh-TW" sz="1400" smtClean="0">
                <a:solidFill>
                  <a:srgbClr val="000000"/>
                </a:solidFill>
              </a:rPr>
              <a:pPr/>
              <a:t>139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3364" name="Rectangle 2"/>
          <p:cNvSpPr>
            <a:spLocks noChangeArrowheads="1"/>
          </p:cNvSpPr>
          <p:nvPr/>
        </p:nvSpPr>
        <p:spPr bwMode="auto">
          <a:xfrm>
            <a:off x="1803400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疫 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609600"/>
            <a:ext cx="5861050" cy="592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9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5DE147B-19B9-4322-B94F-76C37F224636}" type="slidenum">
              <a:rPr lang="en-US" altLang="zh-TW" sz="1400" smtClean="0">
                <a:solidFill>
                  <a:srgbClr val="000000"/>
                </a:solidFill>
              </a:rPr>
              <a:pPr/>
              <a:t>14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炸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172200" cy="596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50151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2FB96BE-F80C-435B-840C-11351D45B788}" type="slidenum">
              <a:rPr lang="en-US" altLang="zh-TW" sz="1400" smtClean="0">
                <a:solidFill>
                  <a:srgbClr val="000000"/>
                </a:solidFill>
              </a:rPr>
              <a:pPr/>
              <a:t>140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4388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至 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6250"/>
            <a:ext cx="6324600" cy="630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6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3AB043B-74D2-4E5E-873F-BC7A380FE6C9}" type="slidenum">
              <a:rPr lang="en-US" altLang="zh-TW" sz="1400" smtClean="0">
                <a:solidFill>
                  <a:srgbClr val="000000"/>
                </a:solidFill>
              </a:rPr>
              <a:pPr/>
              <a:t>141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5412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飲 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096000" cy="590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6571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F292F19-FC10-4198-A371-0887AB83B1BD}" type="slidenum">
              <a:rPr lang="en-US" altLang="zh-TW" sz="1400" smtClean="0">
                <a:solidFill>
                  <a:srgbClr val="000000"/>
                </a:solidFill>
              </a:rPr>
              <a:pPr/>
              <a:t>142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6436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適 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599"/>
            <a:ext cx="6172200" cy="616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5377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9915CA1-098A-413A-AFEC-022C5CB58673}" type="slidenum">
              <a:rPr lang="en-US" altLang="zh-TW" sz="1400" smtClean="0">
                <a:solidFill>
                  <a:srgbClr val="000000"/>
                </a:solidFill>
              </a:rPr>
              <a:pPr/>
              <a:t>143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咳 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533400"/>
            <a:ext cx="5788025" cy="631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6405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DF42120-31E0-4626-9F79-603CC12D2397}" type="slidenum">
              <a:rPr lang="en-US" altLang="zh-TW" sz="1400" smtClean="0">
                <a:solidFill>
                  <a:srgbClr val="000000"/>
                </a:solidFill>
              </a:rPr>
              <a:pPr/>
              <a:t>144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8484" name="Rectangle 2"/>
          <p:cNvSpPr>
            <a:spLocks noChangeArrowheads="1"/>
          </p:cNvSpPr>
          <p:nvPr/>
        </p:nvSpPr>
        <p:spPr bwMode="auto">
          <a:xfrm>
            <a:off x="1812925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舒 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096000" cy="60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40596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A567BE1-69CF-4CCC-B015-0CBFAB7B54F1}" type="slidenum">
              <a:rPr lang="en-US" altLang="zh-TW" sz="1400" smtClean="0">
                <a:solidFill>
                  <a:srgbClr val="000000"/>
                </a:solidFill>
              </a:rPr>
              <a:pPr/>
              <a:t>145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9508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蒸 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533399"/>
            <a:ext cx="6207125" cy="613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35771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BD35591-776E-4301-9E70-1C6EC18D7BAA}" type="slidenum">
              <a:rPr lang="en-US" altLang="zh-TW" sz="1400" smtClean="0">
                <a:solidFill>
                  <a:srgbClr val="000000"/>
                </a:solidFill>
              </a:rPr>
              <a:pPr/>
              <a:t>146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0532" name="Rectangle 2"/>
          <p:cNvSpPr>
            <a:spLocks noChangeArrowheads="1"/>
          </p:cNvSpPr>
          <p:nvPr/>
        </p:nvSpPr>
        <p:spPr bwMode="auto">
          <a:xfrm>
            <a:off x="1817688" y="-3048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梨 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533400"/>
            <a:ext cx="5959475" cy="614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50294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9C957DB-D118-4672-AD81-4A5151E08A3B}" type="slidenum">
              <a:rPr lang="en-US" altLang="zh-TW" sz="1400" smtClean="0">
                <a:solidFill>
                  <a:srgbClr val="000000"/>
                </a:solidFill>
              </a:rPr>
              <a:pPr/>
              <a:t>147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1556" name="Rectangle 2"/>
          <p:cNvSpPr>
            <a:spLocks noChangeArrowheads="1"/>
          </p:cNvSpPr>
          <p:nvPr/>
        </p:nvSpPr>
        <p:spPr bwMode="auto">
          <a:xfrm>
            <a:off x="18383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熟 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5715000" cy="614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86246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4F45E90-E61B-46BC-BA7C-36D4FF780BA4}" type="slidenum">
              <a:rPr lang="en-US" altLang="zh-TW" sz="1400" smtClean="0">
                <a:solidFill>
                  <a:srgbClr val="000000"/>
                </a:solidFill>
              </a:rPr>
              <a:pPr/>
              <a:t>148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2580" name="Rectangle 2"/>
          <p:cNvSpPr>
            <a:spLocks noChangeArrowheads="1"/>
          </p:cNvSpPr>
          <p:nvPr/>
        </p:nvSpPr>
        <p:spPr bwMode="auto">
          <a:xfrm>
            <a:off x="1828800" y="-3048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副 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943600" cy="609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75857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C8B48D1-2B7B-47DD-A76A-D52B0BDE4483}" type="slidenum">
              <a:rPr lang="en-US" altLang="zh-TW" sz="1400" smtClean="0">
                <a:solidFill>
                  <a:srgbClr val="000000"/>
                </a:solidFill>
              </a:rPr>
              <a:pPr/>
              <a:t>149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3604" name="Rectangle 2"/>
          <p:cNvSpPr>
            <a:spLocks noChangeArrowheads="1"/>
          </p:cNvSpPr>
          <p:nvPr/>
        </p:nvSpPr>
        <p:spPr bwMode="auto">
          <a:xfrm>
            <a:off x="1812925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撞 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6096000" cy="60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2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2AEEC3D-2499-458A-992C-AF036B46DA9C}" type="slidenum">
              <a:rPr lang="en-US" altLang="zh-TW" sz="1400" smtClean="0">
                <a:solidFill>
                  <a:srgbClr val="000000"/>
                </a:solidFill>
              </a:rPr>
              <a:pPr/>
              <a:t>15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779588" y="-3810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切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914400"/>
            <a:ext cx="5873750" cy="562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70014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6982ED6-006B-4F15-84DD-D786534A44A0}" type="slidenum">
              <a:rPr lang="en-US" altLang="zh-TW" sz="1400" smtClean="0">
                <a:solidFill>
                  <a:srgbClr val="000000"/>
                </a:solidFill>
              </a:rPr>
              <a:pPr/>
              <a:t>150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4628" name="Rectangle 2"/>
          <p:cNvSpPr>
            <a:spLocks noChangeArrowheads="1"/>
          </p:cNvSpPr>
          <p:nvPr/>
        </p:nvSpPr>
        <p:spPr bwMode="auto">
          <a:xfrm>
            <a:off x="1812925" y="-3048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臂 </a:t>
            </a: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761999"/>
            <a:ext cx="5502275" cy="597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80620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CBB7685-E77D-4CC4-A88F-D30A8B73551A}" type="slidenum">
              <a:rPr lang="en-US" altLang="zh-TW" sz="1400" smtClean="0">
                <a:solidFill>
                  <a:srgbClr val="000000"/>
                </a:solidFill>
              </a:rPr>
              <a:pPr/>
              <a:t>151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5652" name="Rectangle 2"/>
          <p:cNvSpPr>
            <a:spLocks noChangeArrowheads="1"/>
          </p:cNvSpPr>
          <p:nvPr/>
        </p:nvSpPr>
        <p:spPr bwMode="auto">
          <a:xfrm>
            <a:off x="1752600" y="-3048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刺 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477000" cy="645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78559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0EF84A6-5D70-45F3-A676-8ABF3E82C0FA}" type="slidenum">
              <a:rPr lang="en-US" altLang="zh-TW" sz="1400" smtClean="0">
                <a:solidFill>
                  <a:srgbClr val="000000"/>
                </a:solidFill>
              </a:rPr>
              <a:pPr/>
              <a:t>152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6676" name="Rectangle 2"/>
          <p:cNvSpPr>
            <a:spLocks noChangeArrowheads="1"/>
          </p:cNvSpPr>
          <p:nvPr/>
        </p:nvSpPr>
        <p:spPr bwMode="auto">
          <a:xfrm>
            <a:off x="1801813" y="-3048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復 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599"/>
            <a:ext cx="6019800" cy="595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51175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B420C52-2FE2-40F4-9831-3F588677C24A}" type="slidenum">
              <a:rPr lang="en-US" altLang="zh-TW" sz="1400" smtClean="0">
                <a:solidFill>
                  <a:srgbClr val="000000"/>
                </a:solidFill>
              </a:rPr>
              <a:pPr/>
              <a:t>153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7700" name="Rectangle 2"/>
          <p:cNvSpPr>
            <a:spLocks noChangeArrowheads="1"/>
          </p:cNvSpPr>
          <p:nvPr/>
        </p:nvSpPr>
        <p:spPr bwMode="auto">
          <a:xfrm>
            <a:off x="1781175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療 </a:t>
            </a: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799"/>
            <a:ext cx="6019800" cy="606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57692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5DA6EBE-A46B-4F48-BAFF-35E5680BA7ED}" type="slidenum">
              <a:rPr lang="en-US" altLang="zh-TW" sz="1400" smtClean="0">
                <a:solidFill>
                  <a:srgbClr val="000000"/>
                </a:solidFill>
              </a:rPr>
              <a:pPr/>
              <a:t>154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8724" name="Rectangle 2"/>
          <p:cNvSpPr>
            <a:spLocks noChangeArrowheads="1"/>
          </p:cNvSpPr>
          <p:nvPr/>
        </p:nvSpPr>
        <p:spPr bwMode="auto">
          <a:xfrm>
            <a:off x="1792288" y="-4572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束 </a:t>
            </a: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553200" cy="626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57224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92A4703-AB0C-4743-B2BF-E0317A1DAC7E}" type="slidenum">
              <a:rPr lang="en-US" altLang="zh-TW" sz="1400" smtClean="0">
                <a:solidFill>
                  <a:srgbClr val="000000"/>
                </a:solidFill>
              </a:rPr>
              <a:pPr/>
              <a:t>155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9748" name="Rectangle 2"/>
          <p:cNvSpPr>
            <a:spLocks noChangeArrowheads="1"/>
          </p:cNvSpPr>
          <p:nvPr/>
        </p:nvSpPr>
        <p:spPr bwMode="auto">
          <a:xfrm>
            <a:off x="1803400" y="-2286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令 </a:t>
            </a: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553200" cy="591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62988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1FAE758-CA6B-404A-91D9-7939015A0736}" type="slidenum">
              <a:rPr lang="en-US" altLang="zh-TW" sz="1400" smtClean="0">
                <a:solidFill>
                  <a:srgbClr val="000000"/>
                </a:solidFill>
              </a:rPr>
              <a:pPr/>
              <a:t>156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0772" name="Rectangle 2"/>
          <p:cNvSpPr>
            <a:spLocks noChangeArrowheads="1"/>
          </p:cNvSpPr>
          <p:nvPr/>
        </p:nvSpPr>
        <p:spPr bwMode="auto">
          <a:xfrm>
            <a:off x="1812925" y="-3048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派 </a:t>
            </a: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1999"/>
            <a:ext cx="6096000" cy="59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31102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4378D78-9AEB-416C-9ABB-4FBD94173645}" type="slidenum">
              <a:rPr lang="en-US" altLang="zh-TW" sz="1400" smtClean="0">
                <a:solidFill>
                  <a:srgbClr val="000000"/>
                </a:solidFill>
              </a:rPr>
              <a:pPr/>
              <a:t>157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1796" name="Rectangle 2"/>
          <p:cNvSpPr>
            <a:spLocks noChangeArrowheads="1"/>
          </p:cNvSpPr>
          <p:nvPr/>
        </p:nvSpPr>
        <p:spPr bwMode="auto">
          <a:xfrm>
            <a:off x="1812925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括 </a:t>
            </a: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096000" cy="58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5939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600C4C5-5D9C-4DFF-99B1-385FF1848FA3}" type="slidenum">
              <a:rPr lang="en-US" altLang="zh-TW" sz="1400" smtClean="0">
                <a:solidFill>
                  <a:srgbClr val="000000"/>
                </a:solidFill>
              </a:rPr>
              <a:pPr/>
              <a:t>158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2820" name="Rectangle 2"/>
          <p:cNvSpPr>
            <a:spLocks noChangeArrowheads="1"/>
          </p:cNvSpPr>
          <p:nvPr/>
        </p:nvSpPr>
        <p:spPr bwMode="auto">
          <a:xfrm>
            <a:off x="1676400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餐 </a:t>
            </a: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629400" cy="629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68770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63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2B53ED8-395C-41C1-BB0D-D8857A7B4276}" type="slidenum">
              <a:rPr lang="en-US" altLang="zh-TW" sz="1400" smtClean="0">
                <a:solidFill>
                  <a:srgbClr val="000000"/>
                </a:solidFill>
              </a:rPr>
              <a:pPr/>
              <a:t>159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3844" name="Rectangle 2"/>
          <p:cNvSpPr>
            <a:spLocks noChangeArrowheads="1"/>
          </p:cNvSpPr>
          <p:nvPr/>
        </p:nvSpPr>
        <p:spPr bwMode="auto">
          <a:xfrm>
            <a:off x="1785938" y="-3048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鐵 </a:t>
            </a: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18112"/>
            <a:ext cx="5867400" cy="61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21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3C86616-71A0-4599-A273-962CD2F28F02}" type="slidenum">
              <a:rPr lang="en-US" altLang="zh-TW" sz="1400" smtClean="0">
                <a:solidFill>
                  <a:srgbClr val="000000"/>
                </a:solidFill>
              </a:rPr>
              <a:pPr/>
              <a:t>16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1812925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雞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33399"/>
            <a:ext cx="5981700" cy="62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98789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7AA2C1A-132B-417F-BBE9-A49CF432813F}" type="slidenum">
              <a:rPr lang="en-US" altLang="zh-TW" sz="1400" smtClean="0">
                <a:solidFill>
                  <a:srgbClr val="000000"/>
                </a:solidFill>
              </a:rPr>
              <a:pPr/>
              <a:t>160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4868" name="Rectangle 2"/>
          <p:cNvSpPr>
            <a:spLocks noChangeArrowheads="1"/>
          </p:cNvSpPr>
          <p:nvPr/>
        </p:nvSpPr>
        <p:spPr bwMode="auto">
          <a:xfrm>
            <a:off x="1812925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廣 </a:t>
            </a: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609600"/>
            <a:ext cx="5832475" cy="611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85733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42553FE-96C3-443C-92B0-EF8AE56399AA}" type="slidenum">
              <a:rPr lang="en-US" altLang="zh-TW" sz="1400" smtClean="0">
                <a:solidFill>
                  <a:srgbClr val="000000"/>
                </a:solidFill>
              </a:rPr>
              <a:pPr/>
              <a:t>161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5892" name="Rectangle 2"/>
          <p:cNvSpPr>
            <a:spLocks noChangeArrowheads="1"/>
          </p:cNvSpPr>
          <p:nvPr/>
        </p:nvSpPr>
        <p:spPr bwMode="auto">
          <a:xfrm>
            <a:off x="1812925" y="-2286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牌 </a:t>
            </a: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096000" cy="588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44998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EF12015-C1E6-4B0F-A8E8-790293EA18CF}" type="slidenum">
              <a:rPr lang="en-US" altLang="zh-TW" sz="1400" smtClean="0">
                <a:solidFill>
                  <a:srgbClr val="000000"/>
                </a:solidFill>
              </a:rPr>
              <a:pPr/>
              <a:t>162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6916" name="Rectangle 2"/>
          <p:cNvSpPr>
            <a:spLocks noChangeArrowheads="1"/>
          </p:cNvSpPr>
          <p:nvPr/>
        </p:nvSpPr>
        <p:spPr bwMode="auto">
          <a:xfrm>
            <a:off x="1812925" y="-2286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刊 </a:t>
            </a: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791200" cy="604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73836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67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6447772-B000-402D-B6E3-C31D792ABC30}" type="slidenum">
              <a:rPr lang="en-US" altLang="zh-TW" sz="1400" smtClean="0">
                <a:solidFill>
                  <a:srgbClr val="000000"/>
                </a:solidFill>
              </a:rPr>
              <a:pPr/>
              <a:t>163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7940" name="Rectangle 2"/>
          <p:cNvSpPr>
            <a:spLocks noChangeArrowheads="1"/>
          </p:cNvSpPr>
          <p:nvPr/>
        </p:nvSpPr>
        <p:spPr bwMode="auto">
          <a:xfrm>
            <a:off x="1797050" y="-2286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差 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943600" cy="618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4449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5719CEB-B274-4426-8D69-21A293B41A82}" type="slidenum">
              <a:rPr lang="en-US" altLang="zh-TW" sz="1400" smtClean="0">
                <a:solidFill>
                  <a:srgbClr val="000000"/>
                </a:solidFill>
              </a:rPr>
              <a:pPr/>
              <a:t>164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8964" name="Rectangle 2"/>
          <p:cNvSpPr>
            <a:spLocks noChangeArrowheads="1"/>
          </p:cNvSpPr>
          <p:nvPr/>
        </p:nvSpPr>
        <p:spPr bwMode="auto">
          <a:xfrm>
            <a:off x="1811338" y="-1524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濟 </a:t>
            </a: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172200" cy="641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90215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23D13EE-DDB2-4642-8DEC-92C326E11458}" type="slidenum">
              <a:rPr lang="en-US" altLang="zh-TW" sz="1400" smtClean="0">
                <a:solidFill>
                  <a:srgbClr val="000000"/>
                </a:solidFill>
              </a:rPr>
              <a:pPr/>
              <a:t>165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9988" name="Rectangle 2"/>
          <p:cNvSpPr>
            <a:spLocks noChangeArrowheads="1"/>
          </p:cNvSpPr>
          <p:nvPr/>
        </p:nvSpPr>
        <p:spPr bwMode="auto">
          <a:xfrm>
            <a:off x="1812925" y="-3048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往 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399"/>
            <a:ext cx="5715000" cy="587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14420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5D61D6D-66F5-4ED0-869F-BE3589BD3845}" type="slidenum">
              <a:rPr lang="en-US" altLang="zh-TW" sz="1400" smtClean="0">
                <a:solidFill>
                  <a:srgbClr val="000000"/>
                </a:solidFill>
              </a:rPr>
              <a:pPr/>
              <a:t>166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71012" name="Rectangle 2"/>
          <p:cNvSpPr>
            <a:spLocks noChangeArrowheads="1"/>
          </p:cNvSpPr>
          <p:nvPr/>
        </p:nvSpPr>
        <p:spPr bwMode="auto">
          <a:xfrm>
            <a:off x="1776413" y="-2286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密 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5715000" cy="617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03801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A0B7862-2F1C-4BD4-B22A-CD4C7FADE074}" type="slidenum">
              <a:rPr lang="en-US" altLang="zh-TW" sz="1400" smtClean="0">
                <a:solidFill>
                  <a:srgbClr val="000000"/>
                </a:solidFill>
              </a:rPr>
              <a:pPr/>
              <a:t>167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72036" name="Rectangle 2"/>
          <p:cNvSpPr>
            <a:spLocks noChangeArrowheads="1"/>
          </p:cNvSpPr>
          <p:nvPr/>
        </p:nvSpPr>
        <p:spPr bwMode="auto">
          <a:xfrm>
            <a:off x="1752600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尚 </a:t>
            </a: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399"/>
            <a:ext cx="5638800" cy="613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9445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4E78643-A220-4440-BC5B-F77B27B7BA19}" type="slidenum">
              <a:rPr lang="en-US" altLang="zh-TW" sz="1400" smtClean="0">
                <a:solidFill>
                  <a:srgbClr val="000000"/>
                </a:solidFill>
              </a:rPr>
              <a:pPr/>
              <a:t>168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73060" name="Rectangle 2"/>
          <p:cNvSpPr>
            <a:spLocks noChangeArrowheads="1"/>
          </p:cNvSpPr>
          <p:nvPr/>
        </p:nvSpPr>
        <p:spPr bwMode="auto">
          <a:xfrm>
            <a:off x="1782763" y="-4572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議 </a:t>
            </a: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914400"/>
            <a:ext cx="6200775" cy="580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07434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7408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476250"/>
          </a:xfrm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B0EEBA9-6F4E-46E7-8888-91942E4CA8E3}" type="slidenum">
              <a:rPr lang="en-US" altLang="zh-TW" sz="1400" smtClean="0">
                <a:solidFill>
                  <a:srgbClr val="000000"/>
                </a:solidFill>
              </a:rPr>
              <a:pPr/>
              <a:t>169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74084" name="Rectangle 2"/>
          <p:cNvSpPr>
            <a:spLocks noChangeArrowheads="1"/>
          </p:cNvSpPr>
          <p:nvPr/>
        </p:nvSpPr>
        <p:spPr bwMode="auto">
          <a:xfrm>
            <a:off x="1812925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申 </a:t>
            </a: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6019800" cy="615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47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DF00A63-D2A4-48A0-8611-6912497D8BFF}" type="slidenum">
              <a:rPr lang="en-US" altLang="zh-TW" sz="1400" smtClean="0">
                <a:solidFill>
                  <a:srgbClr val="000000"/>
                </a:solidFill>
              </a:rPr>
              <a:pPr/>
              <a:t>17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784350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番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199"/>
            <a:ext cx="6172200" cy="638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21437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1A1D98E-0431-4020-ABAE-8A1FC1643D32}" type="slidenum">
              <a:rPr lang="en-US" altLang="zh-TW" sz="1400" smtClean="0">
                <a:solidFill>
                  <a:srgbClr val="000000"/>
                </a:solidFill>
              </a:rPr>
              <a:pPr/>
              <a:t>170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75108" name="Rectangle 2"/>
          <p:cNvSpPr>
            <a:spLocks noChangeArrowheads="1"/>
          </p:cNvSpPr>
          <p:nvPr/>
        </p:nvSpPr>
        <p:spPr bwMode="auto">
          <a:xfrm>
            <a:off x="1811338" y="-5334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評 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5410200" cy="596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932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76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CADB80E-6812-4500-BC96-56E909337694}" type="slidenum">
              <a:rPr lang="en-US" altLang="zh-TW" sz="1400" smtClean="0">
                <a:solidFill>
                  <a:srgbClr val="000000"/>
                </a:solidFill>
              </a:rPr>
              <a:pPr/>
              <a:t>171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76132" name="Rectangle 2"/>
          <p:cNvSpPr>
            <a:spLocks noChangeArrowheads="1"/>
          </p:cNvSpPr>
          <p:nvPr/>
        </p:nvSpPr>
        <p:spPr bwMode="auto">
          <a:xfrm>
            <a:off x="1811338" y="-4572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堅 </a:t>
            </a: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838200"/>
            <a:ext cx="5753100" cy="591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00510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B007206-7452-40D4-B70A-CAFA31D3A5D6}" type="slidenum">
              <a:rPr lang="en-US" altLang="zh-TW" sz="1400" smtClean="0">
                <a:solidFill>
                  <a:srgbClr val="000000"/>
                </a:solidFill>
              </a:rPr>
              <a:pPr/>
              <a:t>172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77156" name="Rectangle 2"/>
          <p:cNvSpPr>
            <a:spLocks noChangeArrowheads="1"/>
          </p:cNvSpPr>
          <p:nvPr/>
        </p:nvSpPr>
        <p:spPr bwMode="auto">
          <a:xfrm>
            <a:off x="1789113" y="-3810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持 </a:t>
            </a: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715000" cy="593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40498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9FF1D22-90C6-4155-91C6-A8963EC03186}" type="slidenum">
              <a:rPr lang="en-US" altLang="zh-TW" sz="1400" smtClean="0">
                <a:solidFill>
                  <a:srgbClr val="000000"/>
                </a:solidFill>
              </a:rPr>
              <a:pPr/>
              <a:t>173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78180" name="Rectangle 2"/>
          <p:cNvSpPr>
            <a:spLocks noChangeArrowheads="1"/>
          </p:cNvSpPr>
          <p:nvPr/>
        </p:nvSpPr>
        <p:spPr bwMode="auto">
          <a:xfrm>
            <a:off x="1809750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環 </a:t>
            </a: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6172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347400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9FAF4C9-4254-481A-86F3-C2E988ED47B7}" type="slidenum">
              <a:rPr lang="en-US" altLang="zh-TW" sz="1400" smtClean="0">
                <a:solidFill>
                  <a:srgbClr val="000000"/>
                </a:solidFill>
              </a:rPr>
              <a:pPr/>
              <a:t>174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79204" name="Rectangle 2"/>
          <p:cNvSpPr>
            <a:spLocks noChangeArrowheads="1"/>
          </p:cNvSpPr>
          <p:nvPr/>
        </p:nvSpPr>
        <p:spPr bwMode="auto">
          <a:xfrm>
            <a:off x="1797050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境 </a:t>
            </a: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867400" cy="604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738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1E000A5-0CCD-49FD-A974-93732E9B7CC1}" type="slidenum">
              <a:rPr lang="en-US" altLang="zh-TW" sz="1400" smtClean="0">
                <a:solidFill>
                  <a:srgbClr val="000000"/>
                </a:solidFill>
              </a:rPr>
              <a:pPr/>
              <a:t>18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茄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4" y="762000"/>
            <a:ext cx="5984875" cy="607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693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6977C52-4E0B-463C-B146-AB924CBBCEBA}" type="slidenum">
              <a:rPr lang="en-US" altLang="zh-TW" sz="1400" smtClean="0">
                <a:solidFill>
                  <a:srgbClr val="000000"/>
                </a:solidFill>
              </a:rPr>
              <a:pPr/>
              <a:t>19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795463" y="-3810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臭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562600" cy="6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42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4C35E77-8F3D-462B-A5FD-8CC3BE36503F}" type="slidenum">
              <a:rPr lang="en-US" altLang="zh-TW" sz="1400" smtClean="0">
                <a:solidFill>
                  <a:srgbClr val="000000"/>
                </a:solidFill>
              </a:rPr>
              <a:pPr/>
              <a:t>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812925" y="-533400"/>
            <a:ext cx="551815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招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685799"/>
            <a:ext cx="5518150" cy="618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533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30C1C6F-E57C-4F27-8EF3-E4C0D3922380}" type="slidenum">
              <a:rPr lang="en-US" altLang="zh-TW" sz="1400" smtClean="0">
                <a:solidFill>
                  <a:srgbClr val="000000"/>
                </a:solidFill>
              </a:rPr>
              <a:pPr/>
              <a:t>20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1795463" y="-4572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腐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457200"/>
            <a:ext cx="5883275" cy="625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20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32BCE87-B181-496C-AF3B-A2766DD9F4B9}" type="slidenum">
              <a:rPr lang="en-US" altLang="zh-TW" sz="1400" smtClean="0">
                <a:solidFill>
                  <a:srgbClr val="000000"/>
                </a:solidFill>
              </a:rPr>
              <a:pPr/>
              <a:t>21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1827213" y="-4572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辣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533400"/>
            <a:ext cx="5734050" cy="605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902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5CCFC08-EA70-4637-8AA4-06E1710DE007}" type="slidenum">
              <a:rPr lang="en-US" altLang="zh-TW" sz="1400" smtClean="0">
                <a:solidFill>
                  <a:srgbClr val="000000"/>
                </a:solidFill>
              </a:rPr>
              <a:pPr/>
              <a:t>22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1812925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丸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638800" cy="613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145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06A038C-279F-418B-A840-8718FA9E949C}" type="slidenum">
              <a:rPr lang="en-US" altLang="zh-TW" sz="1400" smtClean="0">
                <a:solidFill>
                  <a:srgbClr val="000000"/>
                </a:solidFill>
              </a:rPr>
              <a:pPr/>
              <a:t>23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1779588" y="-6858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週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5257800" cy="598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91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AAE0A96-5A63-48EF-ABB2-57222D94918F}" type="slidenum">
              <a:rPr lang="en-US" altLang="zh-TW" sz="1400" smtClean="0">
                <a:solidFill>
                  <a:srgbClr val="000000"/>
                </a:solidFill>
              </a:rPr>
              <a:pPr/>
              <a:t>24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陸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762000"/>
            <a:ext cx="5641975" cy="58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04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057A73B-3D8A-4FF3-A36C-8CEED0693770}" type="slidenum">
              <a:rPr lang="en-US" altLang="zh-TW" sz="1400" smtClean="0">
                <a:solidFill>
                  <a:srgbClr val="000000"/>
                </a:solidFill>
              </a:rPr>
              <a:pPr/>
              <a:t>25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1809750" y="-3048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播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5562600" cy="615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834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CE0E2E8-964D-4B44-AE82-1347B7179A60}" type="slidenum">
              <a:rPr lang="en-US" altLang="zh-TW" sz="1400" smtClean="0">
                <a:solidFill>
                  <a:srgbClr val="000000"/>
                </a:solidFill>
              </a:rPr>
              <a:pPr/>
              <a:t>26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1812925" y="-3048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藝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609600"/>
            <a:ext cx="5768975" cy="609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1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C0DAB5C-4FB4-45EF-BD38-25CEC811956F}" type="slidenum">
              <a:rPr lang="en-US" altLang="zh-TW" sz="1400" smtClean="0">
                <a:solidFill>
                  <a:srgbClr val="000000"/>
                </a:solidFill>
              </a:rPr>
              <a:pPr/>
              <a:t>27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幕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380999"/>
            <a:ext cx="5594350" cy="626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0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FF44D18-AD99-461A-840A-48F8DA433E58}" type="slidenum">
              <a:rPr lang="en-US" altLang="zh-TW" sz="1400" smtClean="0">
                <a:solidFill>
                  <a:srgbClr val="000000"/>
                </a:solidFill>
              </a:rPr>
              <a:pPr/>
              <a:t>28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1812925" y="-381000"/>
            <a:ext cx="9158288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標 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172200" cy="60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1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CA352C8-160D-4AE3-B95A-3852FCD087BD}" type="slidenum">
              <a:rPr lang="en-US" altLang="zh-TW" sz="1400" smtClean="0">
                <a:solidFill>
                  <a:srgbClr val="000000"/>
                </a:solidFill>
              </a:rPr>
              <a:pPr/>
              <a:t>29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1812925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繁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457200"/>
            <a:ext cx="5394325" cy="613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6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24DBF77-E45F-422E-BFED-95EC61E87F2F}" type="slidenum">
              <a:rPr lang="en-US" altLang="zh-TW" sz="1400" smtClean="0">
                <a:solidFill>
                  <a:srgbClr val="000000"/>
                </a:solidFill>
              </a:rPr>
              <a:pPr/>
              <a:t>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812925" y="-457200"/>
            <a:ext cx="551815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609599"/>
            <a:ext cx="6172200" cy="591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056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742BDC4-8BBB-4FF9-912F-8DFCE3A90D68}" type="slidenum">
              <a:rPr lang="en-US" altLang="zh-TW" sz="1400" smtClean="0">
                <a:solidFill>
                  <a:srgbClr val="000000"/>
                </a:solidFill>
              </a:rPr>
              <a:pPr/>
              <a:t>30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偏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799"/>
            <a:ext cx="6096000" cy="594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16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802C3E1-30E2-4669-AE4F-1E72B6B62AE2}" type="slidenum">
              <a:rPr lang="en-US" altLang="zh-TW" sz="1400" smtClean="0">
                <a:solidFill>
                  <a:srgbClr val="000000"/>
                </a:solidFill>
              </a:rPr>
              <a:pPr/>
              <a:t>31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1812925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旁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4" y="533399"/>
            <a:ext cx="5121275" cy="599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523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0ABEEF4-D5A7-4FF1-BB5D-39F6F78CA1F1}" type="slidenum">
              <a:rPr lang="en-US" altLang="zh-TW" sz="1400" smtClean="0">
                <a:solidFill>
                  <a:srgbClr val="000000"/>
                </a:solidFill>
              </a:rPr>
              <a:pPr/>
              <a:t>32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1779588" y="-3810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概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799"/>
            <a:ext cx="6096000" cy="603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718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0D2E5A9-D05A-4C97-A7DD-8B7B60DF8604}" type="slidenum">
              <a:rPr lang="en-US" altLang="zh-TW" sz="1400" smtClean="0">
                <a:solidFill>
                  <a:srgbClr val="000000"/>
                </a:solidFill>
              </a:rPr>
              <a:pPr/>
              <a:t>33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1812925" y="-381000"/>
            <a:ext cx="9158288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 Unicode MS" pitchFamily="34" charset="-120"/>
              </a:rPr>
              <a:t>狀</a:t>
            </a: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 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685800"/>
            <a:ext cx="5984875" cy="608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486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DA72E6F-43CA-476C-8209-CAAA5661582D}" type="slidenum">
              <a:rPr lang="en-US" altLang="zh-TW" sz="1400" smtClean="0">
                <a:solidFill>
                  <a:srgbClr val="000000"/>
                </a:solidFill>
              </a:rPr>
              <a:pPr/>
              <a:t>34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1779588" y="-3048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條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762000"/>
            <a:ext cx="5624512" cy="58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829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5C7C0BC-C0A0-46D7-9D81-29F13F351A1E}" type="slidenum">
              <a:rPr lang="en-US" altLang="zh-TW" sz="1400" smtClean="0">
                <a:solidFill>
                  <a:srgbClr val="000000"/>
                </a:solidFill>
              </a:rPr>
              <a:pPr/>
              <a:t>35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1812925" y="-2286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周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410200" cy="561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100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51BD04B-73DC-4493-AB8D-9BE2FBF0E2DD}" type="slidenum">
              <a:rPr lang="en-US" altLang="zh-TW" sz="1400" smtClean="0">
                <a:solidFill>
                  <a:srgbClr val="000000"/>
                </a:solidFill>
              </a:rPr>
              <a:pPr/>
              <a:t>36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1795463" y="-3810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抽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096000" cy="60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598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5713589-D919-42BB-B746-905AD237B0D4}" type="slidenum">
              <a:rPr lang="en-US" altLang="zh-TW" sz="1400" smtClean="0">
                <a:solidFill>
                  <a:srgbClr val="000000"/>
                </a:solidFill>
              </a:rPr>
              <a:pPr/>
              <a:t>37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1812925" y="-152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符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914400"/>
            <a:ext cx="5241925" cy="561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790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5B70512-2969-4B84-B99C-800CA3442B50}" type="slidenum">
              <a:rPr lang="en-US" altLang="zh-TW" sz="1400" smtClean="0">
                <a:solidFill>
                  <a:srgbClr val="000000"/>
                </a:solidFill>
              </a:rPr>
              <a:pPr/>
              <a:t>38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1812925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普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562600" cy="598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870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7121C4F-CF12-4F6F-A117-6FE33CD89441}" type="slidenum">
              <a:rPr lang="en-US" altLang="zh-TW" sz="1400" smtClean="0">
                <a:solidFill>
                  <a:srgbClr val="000000"/>
                </a:solidFill>
              </a:rPr>
              <a:pPr/>
              <a:t>39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省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9249"/>
            <a:ext cx="5867400" cy="62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52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62B2237-21B3-4166-9F98-9748460AF348}" type="slidenum">
              <a:rPr lang="en-US" altLang="zh-TW" sz="1400" smtClean="0">
                <a:solidFill>
                  <a:srgbClr val="000000"/>
                </a:solidFill>
              </a:rPr>
              <a:pPr/>
              <a:t>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812925" y="-304800"/>
            <a:ext cx="551815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養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791200" cy="586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740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690CE77-7597-4558-B824-7BA5E6DD9F61}" type="slidenum">
              <a:rPr lang="en-US" altLang="zh-TW" sz="1400" smtClean="0">
                <a:solidFill>
                  <a:srgbClr val="000000"/>
                </a:solidFill>
              </a:rPr>
              <a:pPr/>
              <a:t>40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漂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096000" cy="594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564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AB0AE45-49CA-4771-A7E9-DA9AB915D68E}" type="slidenum">
              <a:rPr lang="en-US" altLang="zh-TW" sz="1400" smtClean="0">
                <a:solidFill>
                  <a:srgbClr val="000000"/>
                </a:solidFill>
              </a:rPr>
              <a:pPr/>
              <a:t>41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1836738" y="-3810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況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172200" cy="560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04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04B795A-176D-43D8-A7F8-D796AA42CA5F}" type="slidenum">
              <a:rPr lang="en-US" altLang="zh-TW" sz="1400" smtClean="0">
                <a:solidFill>
                  <a:srgbClr val="000000"/>
                </a:solidFill>
              </a:rPr>
              <a:pPr/>
              <a:t>42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1803400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約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990600"/>
            <a:ext cx="5435600" cy="570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508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143B417-0D81-4250-8004-7C20C91231B7}" type="slidenum">
              <a:rPr lang="en-US" altLang="zh-TW" sz="1400" smtClean="0">
                <a:solidFill>
                  <a:srgbClr val="000000"/>
                </a:solidFill>
              </a:rPr>
              <a:pPr/>
              <a:t>43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1812925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既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867400" cy="55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191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0270DC2-04F3-4D88-96D8-C08391636663}" type="slidenum">
              <a:rPr lang="en-US" altLang="zh-TW" sz="1400" smtClean="0">
                <a:solidFill>
                  <a:srgbClr val="000000"/>
                </a:solidFill>
              </a:rPr>
              <a:pPr/>
              <a:t>44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強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4" y="838200"/>
            <a:ext cx="6035675" cy="582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523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9F0BCFA-AA48-4734-8656-DAE9F1C0990B}" type="slidenum">
              <a:rPr lang="en-US" altLang="zh-TW" sz="1400" smtClean="0">
                <a:solidFill>
                  <a:srgbClr val="000000"/>
                </a:solidFill>
              </a:rPr>
              <a:pPr/>
              <a:t>45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1778000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掃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1999"/>
            <a:ext cx="5715000" cy="592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2673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84D2401-C9BF-4389-9FEF-796DAEC6953D}" type="slidenum">
              <a:rPr lang="en-US" altLang="zh-TW" sz="1400" smtClean="0">
                <a:solidFill>
                  <a:srgbClr val="000000"/>
                </a:solidFill>
              </a:rPr>
              <a:pPr/>
              <a:t>46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佔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943600" cy="617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90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08ADE32-D203-427D-8CE2-7BAEC41E2D96}" type="slidenum">
              <a:rPr lang="en-US" altLang="zh-TW" sz="1400" smtClean="0">
                <a:solidFill>
                  <a:srgbClr val="000000"/>
                </a:solidFill>
              </a:rPr>
              <a:pPr/>
              <a:t>47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1797050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丟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685800"/>
            <a:ext cx="6102350" cy="600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669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B3959BF-93D9-42AA-B255-799516BCCB78}" type="slidenum">
              <a:rPr lang="en-US" altLang="zh-TW" sz="1400" smtClean="0">
                <a:solidFill>
                  <a:srgbClr val="000000"/>
                </a:solidFill>
              </a:rPr>
              <a:pPr/>
              <a:t>48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末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599"/>
            <a:ext cx="6019800" cy="600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4250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2DCC63E-288A-455F-BA90-E8BC747C6AD3}" type="slidenum">
              <a:rPr lang="en-US" altLang="zh-TW" sz="1400" smtClean="0">
                <a:solidFill>
                  <a:srgbClr val="000000"/>
                </a:solidFill>
              </a:rPr>
              <a:pPr/>
              <a:t>49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舊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1999"/>
            <a:ext cx="6019800" cy="576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30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5C40051-D4CB-41D3-BEA3-96081AD69ACF}" type="slidenum">
              <a:rPr lang="en-US" altLang="zh-TW" sz="1400" smtClean="0">
                <a:solidFill>
                  <a:srgbClr val="000000"/>
                </a:solidFill>
              </a:rPr>
              <a:pPr/>
              <a:t>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812925" y="-685800"/>
            <a:ext cx="551815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638800" cy="633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924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0639054-F6E9-4877-A833-657AE5FEFE3E}" type="slidenum">
              <a:rPr lang="en-US" altLang="zh-TW" sz="1400" smtClean="0">
                <a:solidFill>
                  <a:srgbClr val="000000"/>
                </a:solidFill>
              </a:rPr>
              <a:pPr/>
              <a:t>50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1785938" y="-5334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貨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562600" cy="634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752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EB2B3EF-1476-4AB4-9509-9B422A5078D2}" type="slidenum">
              <a:rPr lang="en-US" altLang="zh-TW" sz="1400" smtClean="0">
                <a:solidFill>
                  <a:srgbClr val="000000"/>
                </a:solidFill>
              </a:rPr>
              <a:pPr/>
              <a:t>51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售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399"/>
            <a:ext cx="5715000" cy="612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7124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4348D5D-1FF8-4FE3-9690-6E6EF1F7E52D}" type="slidenum">
              <a:rPr lang="en-US" altLang="zh-TW" sz="1400" smtClean="0">
                <a:solidFill>
                  <a:srgbClr val="000000"/>
                </a:solidFill>
              </a:rPr>
              <a:pPr/>
              <a:t>52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登 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486400" cy="604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2642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D55D6DF-F353-4689-8FD9-685888944169}" type="slidenum">
              <a:rPr lang="en-US" altLang="zh-TW" sz="1400" smtClean="0">
                <a:solidFill>
                  <a:srgbClr val="000000"/>
                </a:solidFill>
              </a:rPr>
              <a:pPr/>
              <a:t>53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1798638" y="-5334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負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304800"/>
            <a:ext cx="4906962" cy="650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3135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07D50BD-5FAE-4D4E-B253-9B814AAA487B}" type="slidenum">
              <a:rPr lang="en-US" altLang="zh-TW" sz="1400" smtClean="0">
                <a:solidFill>
                  <a:srgbClr val="000000"/>
                </a:solidFill>
              </a:rPr>
              <a:pPr/>
              <a:t>54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1812925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責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533400"/>
            <a:ext cx="5978525" cy="60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210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C5E753E-AA18-4B4E-B056-D04D0246F989}" type="slidenum">
              <a:rPr lang="en-US" altLang="zh-TW" sz="1400" smtClean="0">
                <a:solidFill>
                  <a:srgbClr val="000000"/>
                </a:solidFill>
              </a:rPr>
              <a:pPr/>
              <a:t>55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杯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867400" cy="614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0220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45F4DE1-F804-46BE-AE5B-6DD6C5EE1BA3}" type="slidenum">
              <a:rPr lang="en-US" altLang="zh-TW" sz="1400" smtClean="0">
                <a:solidFill>
                  <a:srgbClr val="000000"/>
                </a:solidFill>
              </a:rPr>
              <a:pPr/>
              <a:t>56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瓶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541663"/>
            <a:ext cx="5880100" cy="62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631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1B85CC9-40D7-450A-AA8F-4628D2769BD2}" type="slidenum">
              <a:rPr lang="en-US" altLang="zh-TW" sz="1400" smtClean="0">
                <a:solidFill>
                  <a:srgbClr val="000000"/>
                </a:solidFill>
              </a:rPr>
              <a:pPr/>
              <a:t>57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9396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逛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6900"/>
            <a:ext cx="6248400" cy="609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862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E6C6CA3-9832-4E77-B5BF-F5605E68A7DD}" type="slidenum">
              <a:rPr lang="en-US" altLang="zh-TW" sz="1400" smtClean="0">
                <a:solidFill>
                  <a:srgbClr val="000000"/>
                </a:solidFill>
              </a:rPr>
              <a:pPr/>
              <a:t>58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庫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6705600" cy="659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1530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2A07BA3-B678-4E0B-81F4-421271E10E3D}" type="slidenum">
              <a:rPr lang="en-US" altLang="zh-TW" sz="1400" smtClean="0">
                <a:solidFill>
                  <a:srgbClr val="000000"/>
                </a:solidFill>
              </a:rPr>
              <a:pPr/>
              <a:t>59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1444" name="Rectangle 2"/>
          <p:cNvSpPr>
            <a:spLocks noChangeArrowheads="1"/>
          </p:cNvSpPr>
          <p:nvPr/>
        </p:nvSpPr>
        <p:spPr bwMode="auto">
          <a:xfrm>
            <a:off x="1812925" y="-5207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淨 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399"/>
            <a:ext cx="6096000" cy="617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26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492CC64-73B9-43AE-8FE2-94796C3F398D}" type="slidenum">
              <a:rPr lang="en-US" altLang="zh-TW" sz="1400" smtClean="0">
                <a:solidFill>
                  <a:srgbClr val="000000"/>
                </a:solidFill>
              </a:rPr>
              <a:pPr/>
              <a:t>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1812925" y="-381000"/>
            <a:ext cx="551815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漿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21870"/>
            <a:ext cx="5715000" cy="588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3929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C0AB5DD-8377-447B-86BB-C1A67829F2C0}" type="slidenum">
              <a:rPr lang="en-US" altLang="zh-TW" sz="1400" smtClean="0">
                <a:solidFill>
                  <a:srgbClr val="000000"/>
                </a:solidFill>
              </a:rPr>
              <a:pPr/>
              <a:t>60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搬 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399"/>
            <a:ext cx="5867400" cy="625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9077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0E743BD-6C3A-44C0-8E48-778A26B17556}" type="slidenum">
              <a:rPr lang="en-US" altLang="zh-TW" sz="1400" smtClean="0">
                <a:solidFill>
                  <a:srgbClr val="000000"/>
                </a:solidFill>
              </a:rPr>
              <a:pPr/>
              <a:t>61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價 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5791200" cy="600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9086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BD3B71B-5DDD-4CD4-840C-AB905023415E}" type="slidenum">
              <a:rPr lang="en-US" altLang="zh-TW" sz="1400" smtClean="0">
                <a:solidFill>
                  <a:srgbClr val="000000"/>
                </a:solidFill>
              </a:rPr>
              <a:pPr/>
              <a:t>62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4516" name="Rectangle 2"/>
          <p:cNvSpPr>
            <a:spLocks noChangeArrowheads="1"/>
          </p:cNvSpPr>
          <p:nvPr/>
        </p:nvSpPr>
        <p:spPr bwMode="auto">
          <a:xfrm>
            <a:off x="1812925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折 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096000" cy="612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0960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8362DFA-1650-4F5A-BC5B-4408871CB59B}" type="slidenum">
              <a:rPr lang="en-US" altLang="zh-TW" sz="1400" smtClean="0">
                <a:solidFill>
                  <a:srgbClr val="000000"/>
                </a:solidFill>
              </a:rPr>
              <a:pPr/>
              <a:t>63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5540" name="Rectangle 2"/>
          <p:cNvSpPr>
            <a:spLocks noChangeArrowheads="1"/>
          </p:cNvSpPr>
          <p:nvPr/>
        </p:nvSpPr>
        <p:spPr bwMode="auto">
          <a:xfrm>
            <a:off x="1798638" y="-4572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藍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562600" cy="583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657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F31D879-BC7E-44F8-B321-D488891611DE}" type="slidenum">
              <a:rPr lang="en-US" altLang="zh-TW" sz="1400" smtClean="0">
                <a:solidFill>
                  <a:srgbClr val="000000"/>
                </a:solidFill>
              </a:rPr>
              <a:pPr/>
              <a:t>64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6564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捨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5943600" cy="609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8488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B0DB7B0-5F0E-458E-83D3-B15A7B92F7BF}" type="slidenum">
              <a:rPr lang="en-US" altLang="zh-TW" sz="1400" smtClean="0">
                <a:solidFill>
                  <a:srgbClr val="000000"/>
                </a:solidFill>
              </a:rPr>
              <a:pPr/>
              <a:t>65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7588" name="Rectangle 2"/>
          <p:cNvSpPr>
            <a:spLocks noChangeArrowheads="1"/>
          </p:cNvSpPr>
          <p:nvPr/>
        </p:nvSpPr>
        <p:spPr bwMode="auto">
          <a:xfrm>
            <a:off x="178117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藏 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533400"/>
            <a:ext cx="5791200" cy="613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710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E03D1E9-7ECF-4EBD-8996-1337DC2919E4}" type="slidenum">
              <a:rPr lang="en-US" altLang="zh-TW" sz="1400" smtClean="0">
                <a:solidFill>
                  <a:srgbClr val="000000"/>
                </a:solidFill>
              </a:rPr>
              <a:pPr/>
              <a:t>66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良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629400" cy="643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8423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EA0C123-FD6D-46B2-B4CE-2F2DD6C5B7D5}" type="slidenum">
              <a:rPr lang="en-US" altLang="zh-TW" sz="1400" smtClean="0">
                <a:solidFill>
                  <a:srgbClr val="000000"/>
                </a:solidFill>
              </a:rPr>
              <a:pPr/>
              <a:t>67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護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6400800" cy="601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0155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6B40669-753D-4244-94F3-F74B01B5612A}" type="slidenum">
              <a:rPr lang="en-US" altLang="zh-TW" sz="1400" smtClean="0">
                <a:solidFill>
                  <a:srgbClr val="000000"/>
                </a:solidFill>
              </a:rPr>
              <a:pPr/>
              <a:t>68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宇 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2575"/>
            <a:ext cx="5943600" cy="63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6468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7123E64-7E51-4C6B-97D2-744FD830A727}" type="slidenum">
              <a:rPr lang="en-US" altLang="zh-TW" sz="1400" smtClean="0">
                <a:solidFill>
                  <a:srgbClr val="000000"/>
                </a:solidFill>
              </a:rPr>
              <a:pPr/>
              <a:t>69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1795463" y="-5334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宙 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533400"/>
            <a:ext cx="6381750" cy="62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56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A9CFB31-CC90-438A-8A17-1565C894AD5F}" type="slidenum">
              <a:rPr lang="en-US" altLang="zh-TW" sz="1400" smtClean="0">
                <a:solidFill>
                  <a:srgbClr val="000000"/>
                </a:solidFill>
              </a:rPr>
              <a:pPr/>
              <a:t>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812925" y="-685800"/>
            <a:ext cx="551815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餅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7571"/>
            <a:ext cx="5638800" cy="63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3125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B9ADC5E-E5E2-432D-B82B-48B35ADB87E0}" type="slidenum">
              <a:rPr lang="en-US" altLang="zh-TW" sz="1400" smtClean="0">
                <a:solidFill>
                  <a:srgbClr val="000000"/>
                </a:solidFill>
              </a:rPr>
              <a:pPr/>
              <a:t>70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2708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刻 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685800"/>
            <a:ext cx="5867400" cy="604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7835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74D89CF-1E95-425E-BAE8-DBAA84BB4199}" type="slidenum">
              <a:rPr lang="en-US" altLang="zh-TW" sz="1400" smtClean="0">
                <a:solidFill>
                  <a:srgbClr val="000000"/>
                </a:solidFill>
              </a:rPr>
              <a:pPr/>
              <a:t>71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3732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寶 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609599"/>
            <a:ext cx="6238875" cy="609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0398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A43ADDB-9F6E-4ACB-95C3-99E65FF81DFB}" type="slidenum">
              <a:rPr lang="en-US" altLang="zh-TW" sz="1400" smtClean="0">
                <a:solidFill>
                  <a:srgbClr val="000000"/>
                </a:solidFill>
              </a:rPr>
              <a:pPr/>
              <a:t>72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18002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岩 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334000" cy="615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9762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7D18B65-0F5E-4A1C-A080-532BE29F3802}" type="slidenum">
              <a:rPr lang="en-US" altLang="zh-TW" sz="1400" smtClean="0">
                <a:solidFill>
                  <a:srgbClr val="000000"/>
                </a:solidFill>
              </a:rPr>
              <a:pPr/>
              <a:t>73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5780" name="Rectangle 2"/>
          <p:cNvSpPr>
            <a:spLocks noChangeArrowheads="1"/>
          </p:cNvSpPr>
          <p:nvPr/>
        </p:nvSpPr>
        <p:spPr bwMode="auto">
          <a:xfrm>
            <a:off x="1830388" y="-3810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穴 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838200"/>
            <a:ext cx="5561012" cy="597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8087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AD24200-C2F7-4946-83FE-0E440B3B3417}" type="slidenum">
              <a:rPr lang="en-US" altLang="zh-TW" sz="1400" smtClean="0">
                <a:solidFill>
                  <a:srgbClr val="000000"/>
                </a:solidFill>
              </a:rPr>
              <a:pPr/>
              <a:t>74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6804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綠 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685800"/>
            <a:ext cx="6245225" cy="594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2295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B951558-FF81-49FE-9310-654B2631381E}" type="slidenum">
              <a:rPr lang="en-US" altLang="zh-TW" sz="1400" smtClean="0">
                <a:solidFill>
                  <a:srgbClr val="000000"/>
                </a:solidFill>
              </a:rPr>
              <a:pPr/>
              <a:t>75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紫 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638800" cy="59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897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3B1FFD7-172B-4AEC-8F19-74BF1099A693}" type="slidenum">
              <a:rPr lang="en-US" altLang="zh-TW" sz="1400" smtClean="0">
                <a:solidFill>
                  <a:srgbClr val="000000"/>
                </a:solidFill>
              </a:rPr>
              <a:pPr/>
              <a:t>76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8852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彩 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533400"/>
            <a:ext cx="6162675" cy="607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7818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3640ECA-89D4-43B8-812E-1A3ACE8F12CD}" type="slidenum">
              <a:rPr lang="en-US" altLang="zh-TW" sz="1400" smtClean="0">
                <a:solidFill>
                  <a:srgbClr val="000000"/>
                </a:solidFill>
              </a:rPr>
              <a:pPr/>
              <a:t>77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9876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輕 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6096000" cy="585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5482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5E4CC2C-AA54-4282-AABE-46CE6741FA7E}" type="slidenum">
              <a:rPr lang="en-US" altLang="zh-TW" sz="1400" smtClean="0">
                <a:solidFill>
                  <a:srgbClr val="000000"/>
                </a:solidFill>
              </a:rPr>
              <a:pPr/>
              <a:t>78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0900" name="Rectangle 2"/>
          <p:cNvSpPr>
            <a:spLocks noChangeArrowheads="1"/>
          </p:cNvSpPr>
          <p:nvPr/>
        </p:nvSpPr>
        <p:spPr bwMode="auto">
          <a:xfrm>
            <a:off x="1801813" y="-6096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麗 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914400"/>
            <a:ext cx="5648325" cy="574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1827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0EF4B66-2445-4791-BA5C-39E1028A7E52}" type="slidenum">
              <a:rPr lang="en-US" altLang="zh-TW" sz="1400" smtClean="0">
                <a:solidFill>
                  <a:srgbClr val="000000"/>
                </a:solidFill>
              </a:rPr>
              <a:pPr/>
              <a:t>79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1924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幹 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199"/>
            <a:ext cx="5715000" cy="590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28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85E7624-149F-4F37-9BE6-8A7147A547A2}" type="slidenum">
              <a:rPr lang="en-US" altLang="zh-TW" sz="1400" smtClean="0">
                <a:solidFill>
                  <a:srgbClr val="000000"/>
                </a:solidFill>
              </a:rPr>
              <a:pPr/>
              <a:t>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812925" y="-304800"/>
            <a:ext cx="551815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醬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96" y="762000"/>
            <a:ext cx="5099504" cy="584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56853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9B15057-29EF-49C5-8627-7C67FB358CD7}" type="slidenum">
              <a:rPr lang="en-US" altLang="zh-TW" sz="1400" smtClean="0">
                <a:solidFill>
                  <a:srgbClr val="000000"/>
                </a:solidFill>
              </a:rPr>
              <a:pPr/>
              <a:t>80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2948" name="Rectangle 2"/>
          <p:cNvSpPr>
            <a:spLocks noChangeArrowheads="1"/>
          </p:cNvSpPr>
          <p:nvPr/>
        </p:nvSpPr>
        <p:spPr bwMode="auto">
          <a:xfrm>
            <a:off x="1817688" y="-5334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鑽 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5867400" cy="599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0176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F516777-CFB9-40D8-BE86-F85F0AFAA7CC}" type="slidenum">
              <a:rPr lang="en-US" altLang="zh-TW" sz="1400" smtClean="0">
                <a:solidFill>
                  <a:srgbClr val="000000"/>
                </a:solidFill>
              </a:rPr>
              <a:pPr/>
              <a:t>81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ChangeArrowheads="1"/>
          </p:cNvSpPr>
          <p:nvPr/>
        </p:nvSpPr>
        <p:spPr bwMode="auto">
          <a:xfrm>
            <a:off x="1833563" y="-4572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士 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867400" cy="600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6717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137294A-33BE-4E43-BA63-3F4625F50E42}" type="slidenum">
              <a:rPr lang="en-US" altLang="zh-TW" sz="1400" smtClean="0">
                <a:solidFill>
                  <a:srgbClr val="000000"/>
                </a:solidFill>
              </a:rPr>
              <a:pPr/>
              <a:t>82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止 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199"/>
            <a:ext cx="6172200" cy="579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2751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37446FE-DEE3-4B0E-AC22-5DE3D64F2E41}" type="slidenum">
              <a:rPr lang="en-US" altLang="zh-TW" sz="1400" smtClean="0">
                <a:solidFill>
                  <a:srgbClr val="000000"/>
                </a:solidFill>
              </a:rPr>
              <a:pPr/>
              <a:t>83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6020" name="Rectangle 2"/>
          <p:cNvSpPr>
            <a:spLocks noChangeArrowheads="1"/>
          </p:cNvSpPr>
          <p:nvPr/>
        </p:nvSpPr>
        <p:spPr bwMode="auto">
          <a:xfrm>
            <a:off x="1776413" y="-5334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戰 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324600" cy="629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8311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A5828D9-436E-4D6D-8195-529F266127FE}" type="slidenum">
              <a:rPr lang="en-US" altLang="zh-TW" sz="1400" smtClean="0">
                <a:solidFill>
                  <a:srgbClr val="000000"/>
                </a:solidFill>
              </a:rPr>
              <a:pPr/>
              <a:t>84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7044" name="Rectangle 2"/>
          <p:cNvSpPr>
            <a:spLocks noChangeArrowheads="1"/>
          </p:cNvSpPr>
          <p:nvPr/>
        </p:nvSpPr>
        <p:spPr bwMode="auto">
          <a:xfrm>
            <a:off x="1833563" y="-457200"/>
            <a:ext cx="7364412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爭 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5943600" cy="624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1998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E49C1F3-1082-47FC-BB84-F3AE64E1D75F}" type="slidenum">
              <a:rPr lang="en-US" altLang="zh-TW" sz="1400" smtClean="0">
                <a:solidFill>
                  <a:srgbClr val="000000"/>
                </a:solidFill>
              </a:rPr>
              <a:pPr/>
              <a:t>85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>
            <a:spLocks noChangeArrowheads="1"/>
          </p:cNvSpPr>
          <p:nvPr/>
        </p:nvSpPr>
        <p:spPr bwMode="auto">
          <a:xfrm>
            <a:off x="179387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頂 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172200" cy="59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9037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BA47AED-9A0A-4494-9147-98E91E0FF3C2}" type="slidenum">
              <a:rPr lang="en-US" altLang="zh-TW" sz="1400" smtClean="0">
                <a:solidFill>
                  <a:srgbClr val="000000"/>
                </a:solidFill>
              </a:rPr>
              <a:pPr/>
              <a:t>86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9092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災 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4350"/>
            <a:ext cx="5943600" cy="607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029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15B938F-CB6F-4125-A595-08B24A419E5E}" type="slidenum">
              <a:rPr lang="en-US" altLang="zh-TW" sz="1400" smtClean="0">
                <a:solidFill>
                  <a:srgbClr val="000000"/>
                </a:solidFill>
              </a:rPr>
              <a:pPr/>
              <a:t>87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1812925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賞 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8449"/>
            <a:ext cx="6172200" cy="63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6039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4B2B4AD-4AE1-4BEF-8E53-E0AB87C1D3C0}" type="slidenum">
              <a:rPr lang="en-US" altLang="zh-TW" sz="1400" smtClean="0">
                <a:solidFill>
                  <a:srgbClr val="000000"/>
                </a:solidFill>
              </a:rPr>
              <a:pPr/>
              <a:t>88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1140" name="Rectangle 2"/>
          <p:cNvSpPr>
            <a:spLocks noChangeArrowheads="1"/>
          </p:cNvSpPr>
          <p:nvPr/>
        </p:nvSpPr>
        <p:spPr bwMode="auto">
          <a:xfrm>
            <a:off x="1812925" y="-6096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聯 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81000"/>
            <a:ext cx="6486525" cy="626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8041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F3722DA-98A9-44E6-80EB-79CAB2C522E5}" type="slidenum">
              <a:rPr lang="en-US" altLang="zh-TW" sz="1400" smtClean="0">
                <a:solidFill>
                  <a:srgbClr val="000000"/>
                </a:solidFill>
              </a:rPr>
              <a:pPr/>
              <a:t>89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2164" name="Rectangle 2"/>
          <p:cNvSpPr>
            <a:spLocks noChangeArrowheads="1"/>
          </p:cNvSpPr>
          <p:nvPr/>
        </p:nvSpPr>
        <p:spPr bwMode="auto">
          <a:xfrm>
            <a:off x="184467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寄 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5791200" cy="628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02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293113B-67AB-4BF9-A5C9-A9CD9BAEF005}" type="slidenum">
              <a:rPr lang="en-US" altLang="zh-TW" sz="1400" smtClean="0">
                <a:solidFill>
                  <a:srgbClr val="000000"/>
                </a:solidFill>
              </a:rPr>
              <a:pPr/>
              <a:t>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蛋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638800" cy="603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2768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CC9FA1F-3134-49A2-8C07-607D107E7E7A}" type="slidenum">
              <a:rPr lang="en-US" altLang="zh-TW" sz="1400" smtClean="0">
                <a:solidFill>
                  <a:srgbClr val="000000"/>
                </a:solidFill>
              </a:rPr>
              <a:pPr/>
              <a:t>90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3188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漢 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248400" cy="586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62681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A7BA376-87DA-4B23-A3E1-6EE9763F2674}" type="slidenum">
              <a:rPr lang="en-US" altLang="zh-TW" sz="1400" smtClean="0">
                <a:solidFill>
                  <a:srgbClr val="000000"/>
                </a:solidFill>
              </a:rPr>
              <a:pPr/>
              <a:t>91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4212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蒙 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599"/>
            <a:ext cx="5562600" cy="610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2118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330376E-E722-48E2-8A9E-9B796861E0B0}" type="slidenum">
              <a:rPr lang="en-US" altLang="zh-TW" sz="1400" smtClean="0">
                <a:solidFill>
                  <a:srgbClr val="000000"/>
                </a:solidFill>
              </a:rPr>
              <a:pPr/>
              <a:t>92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5236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苗 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715000" cy="603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236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44460DE-25DB-4057-8364-DEC6C963CE43}" type="slidenum">
              <a:rPr lang="en-US" altLang="zh-TW" sz="1400" smtClean="0">
                <a:solidFill>
                  <a:srgbClr val="000000"/>
                </a:solidFill>
              </a:rPr>
              <a:pPr/>
              <a:t>93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族 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6324600" cy="583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79763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27DD076-6AE8-4FB1-B7CD-578AACA5EAAE}" type="slidenum">
              <a:rPr lang="en-US" altLang="zh-TW" sz="1400" smtClean="0">
                <a:solidFill>
                  <a:srgbClr val="000000"/>
                </a:solidFill>
              </a:rPr>
              <a:pPr/>
              <a:t>94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7284" name="Rectangle 2"/>
          <p:cNvSpPr>
            <a:spLocks noChangeArrowheads="1"/>
          </p:cNvSpPr>
          <p:nvPr/>
        </p:nvSpPr>
        <p:spPr bwMode="auto">
          <a:xfrm>
            <a:off x="1812925" y="-3810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舞 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1350"/>
            <a:ext cx="5943600" cy="603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820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2997E49-2421-4854-832B-33D1016EA7B7}" type="slidenum">
              <a:rPr lang="en-US" altLang="zh-TW" sz="1400" smtClean="0">
                <a:solidFill>
                  <a:srgbClr val="000000"/>
                </a:solidFill>
              </a:rPr>
              <a:pPr/>
              <a:t>95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8308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蹈 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799"/>
            <a:ext cx="6324600" cy="600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0197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37A3B9D-227E-40A9-848A-A99F6327D628}" type="slidenum">
              <a:rPr lang="en-US" altLang="zh-TW" sz="1400" smtClean="0">
                <a:solidFill>
                  <a:srgbClr val="000000"/>
                </a:solidFill>
              </a:rPr>
              <a:pPr/>
              <a:t>96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9332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插 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81000"/>
            <a:ext cx="6553200" cy="636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31673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4918B79-FBCA-4532-9EA4-C383FFD77546}" type="slidenum">
              <a:rPr lang="en-US" altLang="zh-TW" sz="1400" smtClean="0">
                <a:solidFill>
                  <a:srgbClr val="000000"/>
                </a:solidFill>
              </a:rPr>
              <a:pPr/>
              <a:t>97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0356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詞 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762000"/>
            <a:ext cx="6108700" cy="589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5941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7B36981-3A21-42F4-BA2C-E738D18FAEE8}" type="slidenum">
              <a:rPr lang="en-US" altLang="zh-TW" sz="1400" smtClean="0">
                <a:solidFill>
                  <a:srgbClr val="000000"/>
                </a:solidFill>
              </a:rPr>
              <a:pPr/>
              <a:t>98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1380" name="Rectangle 2"/>
          <p:cNvSpPr>
            <a:spLocks noChangeArrowheads="1"/>
          </p:cNvSpPr>
          <p:nvPr/>
        </p:nvSpPr>
        <p:spPr bwMode="auto">
          <a:xfrm>
            <a:off x="1812925" y="-5334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抄 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7500"/>
            <a:ext cx="6019800" cy="64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82823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美洲華語第七冊</a:t>
            </a: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B8DB044-6437-4639-A9E0-DA0FF4F2E35B}" type="slidenum">
              <a:rPr lang="en-US" altLang="zh-TW" sz="1400" smtClean="0">
                <a:solidFill>
                  <a:srgbClr val="000000"/>
                </a:solidFill>
              </a:rPr>
              <a:pPr/>
              <a:t>99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2404" name="Rectangle 2"/>
          <p:cNvSpPr>
            <a:spLocks noChangeArrowheads="1"/>
          </p:cNvSpPr>
          <p:nvPr/>
        </p:nvSpPr>
        <p:spPr bwMode="auto">
          <a:xfrm>
            <a:off x="1812925" y="-457200"/>
            <a:ext cx="73644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MS Mincho" pitchFamily="49" charset="-128"/>
              </a:rPr>
              <a:t>享 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81000"/>
            <a:ext cx="6340475" cy="632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6543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695</Words>
  <Application>Microsoft Office PowerPoint</Application>
  <PresentationFormat>On-screen Show (4:3)</PresentationFormat>
  <Paragraphs>695</Paragraphs>
  <Slides>174</Slides>
  <Notes>174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174</vt:i4>
      </vt:variant>
    </vt:vector>
  </HeadingPairs>
  <TitlesOfParts>
    <vt:vector size="17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Yali Li</cp:lastModifiedBy>
  <cp:revision>15</cp:revision>
  <cp:lastPrinted>2014-01-15T18:32:20Z</cp:lastPrinted>
  <dcterms:created xsi:type="dcterms:W3CDTF">2014-01-15T18:31:16Z</dcterms:created>
  <dcterms:modified xsi:type="dcterms:W3CDTF">2023-04-25T04:27:42Z</dcterms:modified>
</cp:coreProperties>
</file>