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339" r:id="rId84"/>
    <p:sldId id="340" r:id="rId85"/>
    <p:sldId id="341" r:id="rId86"/>
    <p:sldId id="342" r:id="rId87"/>
    <p:sldId id="343" r:id="rId88"/>
    <p:sldId id="344" r:id="rId89"/>
    <p:sldId id="345" r:id="rId90"/>
    <p:sldId id="346" r:id="rId91"/>
    <p:sldId id="347" r:id="rId92"/>
    <p:sldId id="348" r:id="rId93"/>
    <p:sldId id="349" r:id="rId94"/>
    <p:sldId id="350" r:id="rId95"/>
    <p:sldId id="351" r:id="rId96"/>
    <p:sldId id="352" r:id="rId97"/>
    <p:sldId id="353" r:id="rId98"/>
    <p:sldId id="354" r:id="rId99"/>
    <p:sldId id="355" r:id="rId100"/>
    <p:sldId id="356" r:id="rId101"/>
    <p:sldId id="357" r:id="rId102"/>
    <p:sldId id="358" r:id="rId103"/>
    <p:sldId id="359" r:id="rId104"/>
    <p:sldId id="360" r:id="rId105"/>
    <p:sldId id="361" r:id="rId106"/>
    <p:sldId id="362" r:id="rId107"/>
    <p:sldId id="363" r:id="rId108"/>
    <p:sldId id="364" r:id="rId109"/>
    <p:sldId id="365" r:id="rId110"/>
    <p:sldId id="366" r:id="rId111"/>
    <p:sldId id="367" r:id="rId112"/>
    <p:sldId id="368" r:id="rId113"/>
    <p:sldId id="369" r:id="rId114"/>
    <p:sldId id="370" r:id="rId115"/>
    <p:sldId id="371" r:id="rId116"/>
    <p:sldId id="372" r:id="rId117"/>
    <p:sldId id="373" r:id="rId118"/>
    <p:sldId id="374" r:id="rId119"/>
    <p:sldId id="375" r:id="rId120"/>
    <p:sldId id="376" r:id="rId121"/>
    <p:sldId id="377" r:id="rId122"/>
    <p:sldId id="378" r:id="rId123"/>
    <p:sldId id="379" r:id="rId124"/>
    <p:sldId id="380" r:id="rId125"/>
    <p:sldId id="381" r:id="rId126"/>
    <p:sldId id="382" r:id="rId127"/>
    <p:sldId id="383" r:id="rId128"/>
    <p:sldId id="384" r:id="rId129"/>
    <p:sldId id="385" r:id="rId130"/>
    <p:sldId id="386" r:id="rId131"/>
    <p:sldId id="387" r:id="rId132"/>
    <p:sldId id="388" r:id="rId133"/>
    <p:sldId id="389" r:id="rId134"/>
    <p:sldId id="390" r:id="rId135"/>
    <p:sldId id="391" r:id="rId136"/>
    <p:sldId id="392" r:id="rId137"/>
    <p:sldId id="393" r:id="rId138"/>
    <p:sldId id="394" r:id="rId139"/>
    <p:sldId id="395" r:id="rId140"/>
    <p:sldId id="396" r:id="rId141"/>
    <p:sldId id="397" r:id="rId142"/>
    <p:sldId id="398" r:id="rId143"/>
    <p:sldId id="399" r:id="rId144"/>
    <p:sldId id="400" r:id="rId145"/>
    <p:sldId id="401" r:id="rId146"/>
    <p:sldId id="402" r:id="rId1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56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presProps" Target="pres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notesMaster" Target="notesMasters/notesMaster1.xml"/><Relationship Id="rId15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18E63-2200-427F-BB61-B376CBF1F342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EFCA4-026E-4BE8-9560-577C25396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84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2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124" name="Header Placehold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5125" name="Date Placeholder 4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126" name="Footer Placeholder 5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5127" name="Slide Number Placeholder 6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3904AAEA-9A1A-4678-8C41-58B0DA30C250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1C2FDAE3-0ABE-4D05-9A80-B6483ADD1507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10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6179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17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FDEF3D45-E733-41CB-BC28-5ED210ED7FED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100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5395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39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B3A882AF-AC52-4127-A9DA-40D9576BC159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101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5498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49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6A84ABAD-1B30-4E23-B7E9-62EEFFA01C54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102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5600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AC296B58-D8F9-4EF5-ADE8-B5FC21EF97C3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103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5703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70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C4A6680A-BBCB-478D-B0BA-2B945DE257CA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104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5805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80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8353A677-787A-42BF-A250-B90CC7C3411F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105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5907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90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4896C8F7-2622-4EEF-9C27-52519BDFF243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106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010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01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4D73EB24-FE98-42DF-860C-E63A3D48B80A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107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112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11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E47122B9-D12D-4600-BA8E-2B074957444A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108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215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21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77DC37C8-E64C-4F1A-9B2A-F56F0E613AD5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109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317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31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97C3E97B-3373-4B66-ABCF-D0B047F683E7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11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6282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28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61B76490-2DF9-4E31-A36E-6D4F246A4C6F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110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419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41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8CB87092-F4F0-4D77-A847-5C70F1494F7C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111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522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52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AC2F8B6D-0BFB-4A6A-A50A-DFE19B362881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112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624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AF90CA05-170F-4C29-8E64-BBD6593398FF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113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727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72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F31DC955-C901-4D59-A6A5-7398E7860886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114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829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82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C7892389-B7AD-4588-B0A0-FD5AECC9FE5C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115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931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93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C9CED07D-8907-4138-80AF-238672D8439A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116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7034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03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C57E940A-792E-4DD5-9BE7-71B824234BE5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117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7136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13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20EA7A34-8E96-412F-B0C5-86759BCFD750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118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7239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23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61C23B96-5002-4296-87CA-6231CD03B296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119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7341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34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917B89D4-20E1-48DB-BF11-D477EDDAAB46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12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6384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EBDF6C11-189F-4BAB-86EF-B39362D241A2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120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7443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44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32B067B1-AD43-4D35-849D-1A4277D954D3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121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7546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54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1C37F153-49DC-43D6-81F4-DD5CF40C6DC4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122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7648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4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0F4EB7DD-E2EB-468A-B631-0C578F2EF58F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123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7751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75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43D31AF7-525F-42A0-BB22-3E7B032E7E6F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124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7853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85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9E8C9ECC-E36C-4C93-960B-BB1EAAF8CD90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125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7955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95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F406BF60-AE4B-47C2-909C-94C1AF451E24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126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8058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05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1A2919F3-8058-413F-92B2-1DFFC6B793AA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127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8160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16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2DDA116F-49B6-4190-89EB-9B508F938046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128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8263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26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70B6B9E4-38CE-4A49-A84A-58BEFFDE21FB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129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8365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36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C6926134-8790-4AF7-B67E-7AC442F7B0CB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13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6487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0578E3A6-60C9-43B1-A028-7681A90EB996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130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8467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46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64D3637E-C83D-4717-9F40-3763D9888A02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131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8570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57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26245DD9-D820-4A53-B635-3B57F650259E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132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8672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2AB8B0B0-6E0A-4C58-B1B7-99E5B62C7AA7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133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8775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77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3819FB2B-C358-4CD0-88E0-106536E79400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134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8877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87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D0620AE7-5E79-4E31-96C3-7E9B0568CA34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135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8979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97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50CE4DA6-066A-4582-9A47-835D07F1FB7B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136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9082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08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26C1C944-5354-404C-A649-4AE3F3319AA6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137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9184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18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C6C1C61E-EBBB-4C30-8057-A9095505E86F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138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9287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28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5A3FFC31-4B03-4D09-9E6C-B6C58A253BB3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139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9389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38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6EB996E3-C311-45AE-B71B-C6DBAEB41DFF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14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6589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58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11DE1578-7476-48F0-92BA-B6C6D0C87C60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140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9491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49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91FCAAF0-C070-4EE5-BA4A-F93C6C83B723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141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9594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59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A486F66B-56F0-4315-A323-17043AEEBC30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142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9696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93206866-6AB7-4319-960E-C8945856DBC8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143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9799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9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A757CFEC-816C-4BB1-B807-B881E574FE0B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144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9901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90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5B421B66-4D56-45A1-BA03-26CC31BC7A50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145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0003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00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1F2834FB-F550-4179-BFFE-B438097300DC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146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0106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10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452D0A19-C51B-4F84-AF7B-9D3072E48DE6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15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6691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69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F6CFF875-DE4C-4633-9E54-855B6FE9F619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16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6794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79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A50A2832-6F31-4076-A98B-A41D1D2582B7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17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6896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89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8E7888F2-A86D-4F08-844C-31EE0B05B205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18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6999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99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E572276B-0271-4499-AA0E-324FA0C83E13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19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7101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10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D61ABB98-927E-4388-B6DF-2AFF4576C924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2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5360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AE7C1338-9B2D-4158-94C7-D788AD858E3B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20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7203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20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4AC5C434-C0FF-400B-A740-FCF78EBC8830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21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7306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30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922EFE45-55DE-41D7-8A41-B9EC1A534D7E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22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7408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0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A6C6C13D-DEDA-4BD4-AF9F-E536E9FAC3F4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23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7511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51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D50041B6-110E-447E-A1A4-722443ADD080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24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7613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61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76FBF548-D505-410B-8A17-3E6CBE3CA333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25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7715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71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EBBA1AB1-49B2-4738-9AD5-AB5714240508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26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7818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81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545F21CD-289E-4A83-9A79-A83354B623C0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27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7920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92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5D34F41E-6862-4D04-9C9E-B81DC26F0733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28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023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02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96DD3D22-9AAF-4785-BD46-0EECA3660AF3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29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125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12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A78FC2BF-8882-425E-8BDE-6615F3721BDF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3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5463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46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9D54D55A-B9B2-425C-95EA-17B302F59A42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30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227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22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03117C55-F1F3-462F-9A22-F8AB599F55AC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31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330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33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1733C993-F788-40EA-AB4C-B558F305821F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32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432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1427AD0F-E026-4F33-AD9D-ED43E1261DC4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33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535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53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CF52570A-B053-4D79-AF4D-1E4F14FA0A4E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34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637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63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FA76B0BF-FAD6-4E96-9437-2295D7484196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35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739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73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C7DC0B0B-5AA2-44AE-A6D2-334FB67B7D0E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36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842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84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FD3FBB96-818A-49BA-B4C0-BB92CA36B035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37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944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94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646D61C8-FB83-4F46-9F09-C643F4051072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38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9047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04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F84F57DD-F5B9-4B2F-856E-160C39B99D48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39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9149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14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61D94CB8-76EF-48FC-9962-C1F422710EDD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4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5565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56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1FE540B5-5629-48FD-AAF2-E38E2A690F08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40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9251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25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FE567976-03F5-4340-8400-08CF17C01654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41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9354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35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606ED8AA-A8ED-4903-8625-59893D59152E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42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9456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782873EF-1900-43FB-9B12-53C94BD4F8F2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43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9559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55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B4CD8BC4-B8FF-4B06-899A-C926BAA3CFA6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44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9661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66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C382C182-D9FA-431A-83D5-6DC2BA757D67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45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9763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76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4D7C6D9D-689D-4023-A30E-D71259ECFCC7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46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9866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86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B8901FBE-240C-40C9-8E3E-575C2FFD1D4D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47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9968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96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92291A30-5813-43B7-B90D-E40743D9B21C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48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0071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07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B6977B98-835B-4C30-9B2D-41A0559AB203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49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0173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17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63B597E9-7FDA-4C07-9366-A3B13B6EAD72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5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5667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66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99B02530-A6E4-497A-8E8E-D191946C39E6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50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0275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27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D74D5194-3C0B-4E69-9C12-9E4B9614E4BE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51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0378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37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C0532776-6199-435B-9217-43C9B3BEBC19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52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0480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382D7C7D-647D-445A-AC42-DE269271C6C0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53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0583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8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16B77A32-3144-48F4-879F-16861EB58477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54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0685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68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CD429BEB-0026-404B-9546-F79C6D92FEB6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55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0787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78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59251FA7-2189-4161-94E8-ED6E70321D2F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56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0890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89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CD8D91FC-F0BC-4776-BEBA-BB155067E4A4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57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0992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99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FA126434-308D-48E3-916F-CD29867BA559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58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095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09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E8C47B03-F17E-48A3-A41C-4E8F8ED28F89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59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197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19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51FB4DB1-636A-4361-84D0-A92597335846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6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5770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77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77A8B32C-A52A-454E-BEA8-53A22BC264D3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60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299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29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192C9C4C-DD3B-4680-B301-90CEE6F6F68C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61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402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40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35180612-BBAD-465A-80DF-F06FB98FADA0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62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504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A6D4794C-192E-4F75-8345-D3FADAA96137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63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607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60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BD7CA287-89B2-46F9-835D-71B19F888312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64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709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70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9B487D6D-3495-43CA-89B9-EB4F7ECE63B4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65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811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81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C6437594-9C8B-47CD-A719-2793E23C51D0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66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914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91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36F42F82-2A27-4A2B-9D6E-9789952704EC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67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016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01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7778EB50-D8A8-49BF-ADF0-C984471047B0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68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119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11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F7AD1020-67AC-470F-8542-B9C92AFE7823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69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221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22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222FBF2B-3D3D-41E2-8AC2-F21D899AF9A8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7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5872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87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B529B618-9666-4041-B201-42ED1C5102B2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70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323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32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E968CA70-C442-4BE7-8E95-E4ED5154E86F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71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426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42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AFAA0409-F39F-42BA-B218-2545B659E0A7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72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528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2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3D32844A-8A81-44B9-BC74-7C81C7253118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73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631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63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005EE64F-F80A-4A00-95FA-E73711206EF7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74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733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73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9EE0DC91-08D7-40D6-BFFA-803C822B672C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75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835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83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C545524B-0393-4030-A35C-2533070ED13A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76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938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93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DC24DA45-1340-4290-8E7A-731D12B2A6CB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77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3040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04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87342E80-C2BB-403C-9E97-14CDC12FAB3F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78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3143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14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501D22C7-A865-402D-A2F8-8C0FD709EA94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79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3245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24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D68DFFD8-A818-4097-BB7C-63D87467D734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8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5975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97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4DBA4ED8-24C1-4157-BE16-E39DC3EF7CBD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80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3347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34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9B49F7DA-8F13-44BC-998A-ED3B65CBF253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81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3450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45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7336C337-5C6E-4F62-B2B4-FAE69605C22A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82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3552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65AE7680-345C-4AEE-9B1A-D2FE3AA0F45D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83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3655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65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28FEFCFB-2CA0-4EDD-B3E5-74AC22EF8014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84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3757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75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1E412E57-FDE4-4461-8833-3593D5B9C574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85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3859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85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464F5085-1CD8-49A7-93A6-2A23EDB52349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86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3962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96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C28C2061-3EA0-4B3D-B3DE-B5240846449A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87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4064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06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8899EBFB-DE8B-41F4-9D0F-2236DE863BED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88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4167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16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516009C9-56CE-458E-9F3A-28563E35A420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89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4269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26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A1A8123F-A06F-4CE3-9F0F-599F7913AA59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9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6077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07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FBC75CA8-8D33-4EC4-89AB-D7637728B897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90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4371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37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83BE385E-CEE0-40A1-9C14-F7A5DB18BC3E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91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4474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47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C1F7E6DB-B14E-4527-BFBB-E6422B80E917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92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4576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634380F5-BE48-4C4A-A44D-B43AD271B224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93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4679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67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971972FE-AC3C-4ACE-8720-FD5E877C0DC4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94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4781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78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B6872D1C-E2E7-40C7-83C6-4DFAF80D6ADF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95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4883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88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5570EA9B-FF10-40EF-BA76-1B92664ECE07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96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4986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98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0C91D59F-B94E-4D38-861E-33A88637E5CF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97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5088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08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C2F99E51-78FE-450F-A100-E6B81A72950C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98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51910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19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美洲華語第一冊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zh-TW" altLang="en-US" smtClean="0">
                <a:solidFill>
                  <a:prstClr val="black"/>
                </a:solidFill>
                <a:latin typeface="Arial" charset="0"/>
              </a:rPr>
              <a:t>2/23/2003</a:t>
            </a:r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kumimoji="1" lang="en-US" altLang="zh-TW" smtClean="0">
                <a:solidFill>
                  <a:prstClr val="black"/>
                </a:solidFill>
                <a:latin typeface="Arial" charset="0"/>
              </a:rPr>
              <a:t>www.ncacls.org 朱凱琳編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2FE485E4-F988-4053-8700-4E32EAE03AD0}" type="slidenum">
              <a:rPr kumimoji="1" lang="en-US" altLang="zh-TW" smtClean="0">
                <a:solidFill>
                  <a:prstClr val="black"/>
                </a:solidFill>
                <a:latin typeface="Arial" charset="0"/>
              </a:rPr>
              <a:pPr>
                <a:defRPr/>
              </a:pPr>
              <a:t>99</a:t>
            </a:fld>
            <a:endParaRPr kumimoji="1" lang="en-US" altLang="zh-TW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5293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29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87B53-1B02-4322-BF3D-5EB030BA20B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DC627-8F92-4AF6-B71C-A3BFF760F38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270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C6827-0607-455D-97BD-BD8DFF2AF4E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BFBF6-3EA3-446A-A552-8CE0ED47F67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216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CCF9C-B8D6-4DCB-A272-C87E4660D6B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B6BFE-6D48-485E-BF16-1F7082EA665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079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90043-9AC8-4D02-AD40-AC63FE0C8B0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4460A-7A7E-4BE7-8EB7-4D6C2A3FD9D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775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5CBDC-AD3C-44F9-9AEA-7F443F01B3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99962-78E2-4E9E-92C2-E521E8A9096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D3B89-0966-4354-99D6-A81D15C68F7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33AB5-F7F9-4864-B4C8-6D40B2034B0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27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839A2-EF2F-4C95-BF97-42DA9981544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FBE65-42E1-468D-8C63-DED26F82686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385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B640B-AE9E-4B78-8530-7A6448AC85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0B666-046C-496C-97C3-A11005ED23B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056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2CF66-35CE-4B99-8A1A-3FAEB3A1F16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018C4-ED1F-4822-88AB-A4B48F743A5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21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512EF-7964-4626-9A87-C7D069AC7C1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4908E-DC33-4404-A010-D89ED93C41C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471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A49E3-2DEB-4AA6-8F21-CAB615B3EB3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F5B84-E671-4C98-A009-EF3B825866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94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19591A0-FFDE-4CEE-B2DC-515C746DE5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D957CA6-68B8-4D8F-856E-3E3A2029358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528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1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1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1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1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1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1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1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1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1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1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1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1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1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1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1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1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1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1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1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1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1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1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2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0EE7360C-36CE-4E42-B08F-717D8701B431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</a:t>
            </a:fld>
            <a:endParaRPr kumimoji="1" lang="en-US" altLang="zh-TW" sz="1400" dirty="0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531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35DB762C-BF9E-4037-AC05-78E1F93EBB4C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10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4572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弓</a:t>
            </a:r>
          </a:p>
        </p:txBody>
      </p:sp>
    </p:spTree>
    <p:extLst>
      <p:ext uri="{BB962C8B-B14F-4D97-AF65-F5344CB8AC3E}">
        <p14:creationId xmlns:p14="http://schemas.microsoft.com/office/powerpoint/2010/main" val="93396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CE33FF9F-7172-4539-A8A9-199C8F03E1B7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100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光</a:t>
            </a:r>
          </a:p>
        </p:txBody>
      </p:sp>
    </p:spTree>
    <p:extLst>
      <p:ext uri="{BB962C8B-B14F-4D97-AF65-F5344CB8AC3E}">
        <p14:creationId xmlns:p14="http://schemas.microsoft.com/office/powerpoint/2010/main" val="221286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7A5E160E-00B9-4EFE-AB42-FBA1E65F4142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101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445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糖</a:t>
            </a:r>
          </a:p>
        </p:txBody>
      </p:sp>
    </p:spTree>
    <p:extLst>
      <p:ext uri="{BB962C8B-B14F-4D97-AF65-F5344CB8AC3E}">
        <p14:creationId xmlns:p14="http://schemas.microsoft.com/office/powerpoint/2010/main" val="118155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2720CED6-E765-40C3-A0FE-B9B47F75904D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102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5476" name="Text Box 4"/>
          <p:cNvSpPr txBox="1">
            <a:spLocks noChangeArrowheads="1"/>
          </p:cNvSpPr>
          <p:nvPr/>
        </p:nvSpPr>
        <p:spPr bwMode="auto">
          <a:xfrm>
            <a:off x="762000" y="-22225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閃</a:t>
            </a:r>
          </a:p>
        </p:txBody>
      </p:sp>
    </p:spTree>
    <p:extLst>
      <p:ext uri="{BB962C8B-B14F-4D97-AF65-F5344CB8AC3E}">
        <p14:creationId xmlns:p14="http://schemas.microsoft.com/office/powerpoint/2010/main" val="118147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BED39E2A-32C3-47C6-8EDD-4D92220E8595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103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650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極</a:t>
            </a:r>
          </a:p>
        </p:txBody>
      </p:sp>
    </p:spTree>
    <p:extLst>
      <p:ext uri="{BB962C8B-B14F-4D97-AF65-F5344CB8AC3E}">
        <p14:creationId xmlns:p14="http://schemas.microsoft.com/office/powerpoint/2010/main" val="72829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7D6B1541-F2CD-4F72-A774-DCBB855C6567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104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752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指</a:t>
            </a:r>
          </a:p>
        </p:txBody>
      </p:sp>
    </p:spTree>
    <p:extLst>
      <p:ext uri="{BB962C8B-B14F-4D97-AF65-F5344CB8AC3E}">
        <p14:creationId xmlns:p14="http://schemas.microsoft.com/office/powerpoint/2010/main" val="417978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303AD944-B9CF-4F09-93BD-1A2663634451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105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854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靠</a:t>
            </a:r>
          </a:p>
        </p:txBody>
      </p:sp>
    </p:spTree>
    <p:extLst>
      <p:ext uri="{BB962C8B-B14F-4D97-AF65-F5344CB8AC3E}">
        <p14:creationId xmlns:p14="http://schemas.microsoft.com/office/powerpoint/2010/main" val="180546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3E25B786-79D9-4ED8-A0E1-F78471B134F9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106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近</a:t>
            </a:r>
          </a:p>
        </p:txBody>
      </p:sp>
    </p:spTree>
    <p:extLst>
      <p:ext uri="{BB962C8B-B14F-4D97-AF65-F5344CB8AC3E}">
        <p14:creationId xmlns:p14="http://schemas.microsoft.com/office/powerpoint/2010/main" val="327616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8D98DC38-D172-42EC-A3D6-7AFD4D903F11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107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排</a:t>
            </a:r>
          </a:p>
        </p:txBody>
      </p:sp>
    </p:spTree>
    <p:extLst>
      <p:ext uri="{BB962C8B-B14F-4D97-AF65-F5344CB8AC3E}">
        <p14:creationId xmlns:p14="http://schemas.microsoft.com/office/powerpoint/2010/main" val="359325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1A0D6638-41FD-4FD8-922D-12E0C98554FB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108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162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球</a:t>
            </a:r>
          </a:p>
        </p:txBody>
      </p:sp>
    </p:spTree>
    <p:extLst>
      <p:ext uri="{BB962C8B-B14F-4D97-AF65-F5344CB8AC3E}">
        <p14:creationId xmlns:p14="http://schemas.microsoft.com/office/powerpoint/2010/main" val="174362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ECEDAFB9-5386-4A14-B0DF-7E2C844891F4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109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些</a:t>
            </a:r>
          </a:p>
        </p:txBody>
      </p:sp>
    </p:spTree>
    <p:extLst>
      <p:ext uri="{BB962C8B-B14F-4D97-AF65-F5344CB8AC3E}">
        <p14:creationId xmlns:p14="http://schemas.microsoft.com/office/powerpoint/2010/main" val="136401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CB1CC184-E9C3-43FC-82D9-282511B5650E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11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反</a:t>
            </a:r>
          </a:p>
        </p:txBody>
      </p:sp>
    </p:spTree>
    <p:extLst>
      <p:ext uri="{BB962C8B-B14F-4D97-AF65-F5344CB8AC3E}">
        <p14:creationId xmlns:p14="http://schemas.microsoft.com/office/powerpoint/2010/main" val="206556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811CEA8A-AC84-499A-A283-2AD2D74F201B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110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顆</a:t>
            </a:r>
          </a:p>
        </p:txBody>
      </p:sp>
    </p:spTree>
    <p:extLst>
      <p:ext uri="{BB962C8B-B14F-4D97-AF65-F5344CB8AC3E}">
        <p14:creationId xmlns:p14="http://schemas.microsoft.com/office/powerpoint/2010/main" val="359885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7F588E15-5C87-413C-8C24-84155DAE1781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111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469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清</a:t>
            </a:r>
          </a:p>
        </p:txBody>
      </p:sp>
    </p:spTree>
    <p:extLst>
      <p:ext uri="{BB962C8B-B14F-4D97-AF65-F5344CB8AC3E}">
        <p14:creationId xmlns:p14="http://schemas.microsoft.com/office/powerpoint/2010/main" val="312141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C683C4E1-BFC2-4543-8BF2-26ECD01E99EE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112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571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趣</a:t>
            </a:r>
          </a:p>
        </p:txBody>
      </p:sp>
    </p:spTree>
    <p:extLst>
      <p:ext uri="{BB962C8B-B14F-4D97-AF65-F5344CB8AC3E}">
        <p14:creationId xmlns:p14="http://schemas.microsoft.com/office/powerpoint/2010/main" val="194419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78B6E44D-690C-47E5-96AD-08FDC9A1486F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113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674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理</a:t>
            </a:r>
          </a:p>
        </p:txBody>
      </p:sp>
    </p:spTree>
    <p:extLst>
      <p:ext uri="{BB962C8B-B14F-4D97-AF65-F5344CB8AC3E}">
        <p14:creationId xmlns:p14="http://schemas.microsoft.com/office/powerpoint/2010/main" val="197648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FF7A6EDE-C9BD-4001-817F-7D056A52B2F5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114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古</a:t>
            </a:r>
          </a:p>
        </p:txBody>
      </p:sp>
    </p:spTree>
    <p:extLst>
      <p:ext uri="{BB962C8B-B14F-4D97-AF65-F5344CB8AC3E}">
        <p14:creationId xmlns:p14="http://schemas.microsoft.com/office/powerpoint/2010/main" val="162291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3A2ECA6B-A653-4175-95FB-99EFEFF7ECED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115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代</a:t>
            </a:r>
          </a:p>
        </p:txBody>
      </p:sp>
    </p:spTree>
    <p:extLst>
      <p:ext uri="{BB962C8B-B14F-4D97-AF65-F5344CB8AC3E}">
        <p14:creationId xmlns:p14="http://schemas.microsoft.com/office/powerpoint/2010/main" val="59888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D07DC0E9-5F0D-4D05-8D32-467371D9A53B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116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981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55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取</a:t>
            </a:r>
          </a:p>
        </p:txBody>
      </p:sp>
    </p:spTree>
    <p:extLst>
      <p:ext uri="{BB962C8B-B14F-4D97-AF65-F5344CB8AC3E}">
        <p14:creationId xmlns:p14="http://schemas.microsoft.com/office/powerpoint/2010/main" val="189604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51760D12-9249-4492-89DE-66184904EDB7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117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083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55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夏</a:t>
            </a:r>
          </a:p>
        </p:txBody>
      </p:sp>
    </p:spTree>
    <p:extLst>
      <p:ext uri="{BB962C8B-B14F-4D97-AF65-F5344CB8AC3E}">
        <p14:creationId xmlns:p14="http://schemas.microsoft.com/office/powerpoint/2010/main" val="41113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47B27F64-7438-4F45-8711-26FEE633EA96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118</a:t>
            </a:fld>
            <a:endParaRPr kumimoji="1" lang="en-US" altLang="zh-TW" sz="1400" dirty="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186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季</a:t>
            </a:r>
          </a:p>
        </p:txBody>
      </p:sp>
    </p:spTree>
    <p:extLst>
      <p:ext uri="{BB962C8B-B14F-4D97-AF65-F5344CB8AC3E}">
        <p14:creationId xmlns:p14="http://schemas.microsoft.com/office/powerpoint/2010/main" val="428768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D3A91F06-857D-4483-82C2-E2B41304BEF7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119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舉</a:t>
            </a:r>
          </a:p>
        </p:txBody>
      </p:sp>
    </p:spTree>
    <p:extLst>
      <p:ext uri="{BB962C8B-B14F-4D97-AF65-F5344CB8AC3E}">
        <p14:creationId xmlns:p14="http://schemas.microsoft.com/office/powerpoint/2010/main" val="313247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7A4E38E4-3BB7-41DA-874D-55E8E4A880D3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12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式</a:t>
            </a:r>
          </a:p>
        </p:txBody>
      </p:sp>
    </p:spTree>
    <p:extLst>
      <p:ext uri="{BB962C8B-B14F-4D97-AF65-F5344CB8AC3E}">
        <p14:creationId xmlns:p14="http://schemas.microsoft.com/office/powerpoint/2010/main" val="119409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B9C3FCED-10D9-483B-A635-DA661D493549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120</a:t>
            </a:fld>
            <a:endParaRPr kumimoji="1" lang="en-US" altLang="zh-TW" sz="1400" dirty="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390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已</a:t>
            </a:r>
          </a:p>
        </p:txBody>
      </p:sp>
    </p:spTree>
    <p:extLst>
      <p:ext uri="{BB962C8B-B14F-4D97-AF65-F5344CB8AC3E}">
        <p14:creationId xmlns:p14="http://schemas.microsoft.com/office/powerpoint/2010/main" val="66815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73841115-6B98-4207-B429-955832898D9A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121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493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經</a:t>
            </a:r>
          </a:p>
        </p:txBody>
      </p:sp>
    </p:spTree>
    <p:extLst>
      <p:ext uri="{BB962C8B-B14F-4D97-AF65-F5344CB8AC3E}">
        <p14:creationId xmlns:p14="http://schemas.microsoft.com/office/powerpoint/2010/main" val="268588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72615F42-3C85-481D-B942-EF8D642CD812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122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595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67779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69A7E41E-508A-485D-B813-F7F7F4B8F8C2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123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698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賽</a:t>
            </a:r>
          </a:p>
        </p:txBody>
      </p:sp>
    </p:spTree>
    <p:extLst>
      <p:ext uri="{BB962C8B-B14F-4D97-AF65-F5344CB8AC3E}">
        <p14:creationId xmlns:p14="http://schemas.microsoft.com/office/powerpoint/2010/main" val="32593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40E52EA6-30E2-419A-A082-12459F0A6BBB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124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8004" name="Text Box 4"/>
          <p:cNvSpPr txBox="1">
            <a:spLocks noChangeArrowheads="1"/>
          </p:cNvSpPr>
          <p:nvPr/>
        </p:nvSpPr>
        <p:spPr bwMode="auto">
          <a:xfrm>
            <a:off x="762000" y="-22225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追</a:t>
            </a:r>
          </a:p>
        </p:txBody>
      </p:sp>
    </p:spTree>
    <p:extLst>
      <p:ext uri="{BB962C8B-B14F-4D97-AF65-F5344CB8AC3E}">
        <p14:creationId xmlns:p14="http://schemas.microsoft.com/office/powerpoint/2010/main" val="331734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CD2AF258-FE99-43FA-AD51-D862E0266649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125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902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緊</a:t>
            </a:r>
          </a:p>
        </p:txBody>
      </p:sp>
    </p:spTree>
    <p:extLst>
      <p:ext uri="{BB962C8B-B14F-4D97-AF65-F5344CB8AC3E}">
        <p14:creationId xmlns:p14="http://schemas.microsoft.com/office/powerpoint/2010/main" val="104375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42E4CE2B-8139-41C4-B81A-EC747C3A67FD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126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3005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舟</a:t>
            </a:r>
          </a:p>
        </p:txBody>
      </p:sp>
    </p:spTree>
    <p:extLst>
      <p:ext uri="{BB962C8B-B14F-4D97-AF65-F5344CB8AC3E}">
        <p14:creationId xmlns:p14="http://schemas.microsoft.com/office/powerpoint/2010/main" val="250659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9BF0BC59-9FA8-45C4-A84F-DD66C1A67B8B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127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3107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油</a:t>
            </a:r>
          </a:p>
        </p:txBody>
      </p:sp>
    </p:spTree>
    <p:extLst>
      <p:ext uri="{BB962C8B-B14F-4D97-AF65-F5344CB8AC3E}">
        <p14:creationId xmlns:p14="http://schemas.microsoft.com/office/powerpoint/2010/main" val="393025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84598B94-5750-44BB-9B09-B8BE5855CD11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128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3210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結</a:t>
            </a:r>
          </a:p>
        </p:txBody>
      </p:sp>
    </p:spTree>
    <p:extLst>
      <p:ext uri="{BB962C8B-B14F-4D97-AF65-F5344CB8AC3E}">
        <p14:creationId xmlns:p14="http://schemas.microsoft.com/office/powerpoint/2010/main" val="294110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E3D6A632-7797-4177-936D-6FCA84A81539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129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3312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軍</a:t>
            </a:r>
          </a:p>
        </p:txBody>
      </p:sp>
    </p:spTree>
    <p:extLst>
      <p:ext uri="{BB962C8B-B14F-4D97-AF65-F5344CB8AC3E}">
        <p14:creationId xmlns:p14="http://schemas.microsoft.com/office/powerpoint/2010/main" val="302084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1A4E3836-9326-4567-BA05-15BE5109974D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13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冒</a:t>
            </a:r>
          </a:p>
        </p:txBody>
      </p:sp>
    </p:spTree>
    <p:extLst>
      <p:ext uri="{BB962C8B-B14F-4D97-AF65-F5344CB8AC3E}">
        <p14:creationId xmlns:p14="http://schemas.microsoft.com/office/powerpoint/2010/main" val="58214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656F50DD-8A7E-4BA7-ADC7-D468576CDFE7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130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3414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祝</a:t>
            </a:r>
          </a:p>
        </p:txBody>
      </p:sp>
    </p:spTree>
    <p:extLst>
      <p:ext uri="{BB962C8B-B14F-4D97-AF65-F5344CB8AC3E}">
        <p14:creationId xmlns:p14="http://schemas.microsoft.com/office/powerpoint/2010/main" val="355111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6A66BF07-6465-42A1-9E5F-73CD17214BED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131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3517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向</a:t>
            </a:r>
          </a:p>
        </p:txBody>
      </p:sp>
    </p:spTree>
    <p:extLst>
      <p:ext uri="{BB962C8B-B14F-4D97-AF65-F5344CB8AC3E}">
        <p14:creationId xmlns:p14="http://schemas.microsoft.com/office/powerpoint/2010/main" val="374371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03D4B979-61CB-43FB-B44C-5CD1C89B5E05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132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3619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桃</a:t>
            </a:r>
          </a:p>
        </p:txBody>
      </p:sp>
    </p:spTree>
    <p:extLst>
      <p:ext uri="{BB962C8B-B14F-4D97-AF65-F5344CB8AC3E}">
        <p14:creationId xmlns:p14="http://schemas.microsoft.com/office/powerpoint/2010/main" val="268638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D3480C97-B981-4AF3-993A-84AFE19F6F95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133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3722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休</a:t>
            </a:r>
          </a:p>
        </p:txBody>
      </p:sp>
    </p:spTree>
    <p:extLst>
      <p:ext uri="{BB962C8B-B14F-4D97-AF65-F5344CB8AC3E}">
        <p14:creationId xmlns:p14="http://schemas.microsoft.com/office/powerpoint/2010/main" val="259503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5F535BBB-9B6B-46DD-BBD1-90BABC9E0108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134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3824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息</a:t>
            </a:r>
          </a:p>
        </p:txBody>
      </p:sp>
    </p:spTree>
    <p:extLst>
      <p:ext uri="{BB962C8B-B14F-4D97-AF65-F5344CB8AC3E}">
        <p14:creationId xmlns:p14="http://schemas.microsoft.com/office/powerpoint/2010/main" val="155665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10313"/>
            <a:ext cx="2895600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CB3A7C3-342B-4D8F-AE74-53F86523C77B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135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睡</a:t>
            </a:r>
          </a:p>
        </p:txBody>
      </p:sp>
    </p:spTree>
    <p:extLst>
      <p:ext uri="{BB962C8B-B14F-4D97-AF65-F5344CB8AC3E}">
        <p14:creationId xmlns:p14="http://schemas.microsoft.com/office/powerpoint/2010/main" val="342463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31D89F47-F7E2-4A05-9008-A4172651F10A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136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029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醒</a:t>
            </a:r>
          </a:p>
        </p:txBody>
      </p:sp>
    </p:spTree>
    <p:extLst>
      <p:ext uri="{BB962C8B-B14F-4D97-AF65-F5344CB8AC3E}">
        <p14:creationId xmlns:p14="http://schemas.microsoft.com/office/powerpoint/2010/main" val="74799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D07499F2-838F-4D2B-9C0D-AB8C2C99C8E4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137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131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吵</a:t>
            </a:r>
          </a:p>
        </p:txBody>
      </p:sp>
    </p:spTree>
    <p:extLst>
      <p:ext uri="{BB962C8B-B14F-4D97-AF65-F5344CB8AC3E}">
        <p14:creationId xmlns:p14="http://schemas.microsoft.com/office/powerpoint/2010/main" val="112491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98BFCA17-12CF-4485-A3F6-871A1EEDAD1E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138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234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當</a:t>
            </a:r>
          </a:p>
        </p:txBody>
      </p:sp>
    </p:spTree>
    <p:extLst>
      <p:ext uri="{BB962C8B-B14F-4D97-AF65-F5344CB8AC3E}">
        <p14:creationId xmlns:p14="http://schemas.microsoft.com/office/powerpoint/2010/main" val="332066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7795B553-DE0B-4BCA-B583-28ABF162C8C6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139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336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連</a:t>
            </a:r>
          </a:p>
        </p:txBody>
      </p:sp>
    </p:spTree>
    <p:extLst>
      <p:ext uri="{BB962C8B-B14F-4D97-AF65-F5344CB8AC3E}">
        <p14:creationId xmlns:p14="http://schemas.microsoft.com/office/powerpoint/2010/main" val="350973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30D5AE0C-5CB4-4B04-8D52-D93A21F3AA86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14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762000" y="-7620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孝</a:t>
            </a:r>
          </a:p>
        </p:txBody>
      </p:sp>
    </p:spTree>
    <p:extLst>
      <p:ext uri="{BB962C8B-B14F-4D97-AF65-F5344CB8AC3E}">
        <p14:creationId xmlns:p14="http://schemas.microsoft.com/office/powerpoint/2010/main" val="75905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95B8C674-597B-4B1E-B345-233B491FDF20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140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438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鬧</a:t>
            </a:r>
          </a:p>
        </p:txBody>
      </p:sp>
    </p:spTree>
    <p:extLst>
      <p:ext uri="{BB962C8B-B14F-4D97-AF65-F5344CB8AC3E}">
        <p14:creationId xmlns:p14="http://schemas.microsoft.com/office/powerpoint/2010/main" val="6311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5B1B8844-0CE1-4FA4-B4C8-66DFF592455F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141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541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音</a:t>
            </a:r>
          </a:p>
        </p:txBody>
      </p:sp>
    </p:spTree>
    <p:extLst>
      <p:ext uri="{BB962C8B-B14F-4D97-AF65-F5344CB8AC3E}">
        <p14:creationId xmlns:p14="http://schemas.microsoft.com/office/powerpoint/2010/main" val="315741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4247545E-4CB6-4182-84FF-772D12DCBFF9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142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643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急</a:t>
            </a:r>
          </a:p>
        </p:txBody>
      </p:sp>
    </p:spTree>
    <p:extLst>
      <p:ext uri="{BB962C8B-B14F-4D97-AF65-F5344CB8AC3E}">
        <p14:creationId xmlns:p14="http://schemas.microsoft.com/office/powerpoint/2010/main" val="145889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E3132B08-ED97-4C0A-B199-D3073799CDE0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143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746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便</a:t>
            </a:r>
          </a:p>
        </p:txBody>
      </p:sp>
    </p:spTree>
    <p:extLst>
      <p:ext uri="{BB962C8B-B14F-4D97-AF65-F5344CB8AC3E}">
        <p14:creationId xmlns:p14="http://schemas.microsoft.com/office/powerpoint/2010/main" val="180130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60E360CE-F884-4BEC-BF2C-8789F00B5499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144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848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抓</a:t>
            </a:r>
          </a:p>
        </p:txBody>
      </p:sp>
    </p:spTree>
    <p:extLst>
      <p:ext uri="{BB962C8B-B14F-4D97-AF65-F5344CB8AC3E}">
        <p14:creationId xmlns:p14="http://schemas.microsoft.com/office/powerpoint/2010/main" val="360978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6D810B47-F331-408A-9B5A-F161319ECF29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145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950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逃</a:t>
            </a:r>
          </a:p>
        </p:txBody>
      </p:sp>
    </p:spTree>
    <p:extLst>
      <p:ext uri="{BB962C8B-B14F-4D97-AF65-F5344CB8AC3E}">
        <p14:creationId xmlns:p14="http://schemas.microsoft.com/office/powerpoint/2010/main" val="399744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36B0153-39FA-4781-819D-29940A03F59D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146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5053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重</a:t>
            </a:r>
          </a:p>
        </p:txBody>
      </p:sp>
    </p:spTree>
    <p:extLst>
      <p:ext uri="{BB962C8B-B14F-4D97-AF65-F5344CB8AC3E}">
        <p14:creationId xmlns:p14="http://schemas.microsoft.com/office/powerpoint/2010/main" val="199363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1335E34B-D128-464B-A6F9-25D50336052E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15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更</a:t>
            </a:r>
          </a:p>
        </p:txBody>
      </p:sp>
    </p:spTree>
    <p:extLst>
      <p:ext uri="{BB962C8B-B14F-4D97-AF65-F5344CB8AC3E}">
        <p14:creationId xmlns:p14="http://schemas.microsoft.com/office/powerpoint/2010/main" val="408656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909933BF-8F64-4C05-A4F9-19D0A3AAD90A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16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照</a:t>
            </a:r>
          </a:p>
        </p:txBody>
      </p:sp>
    </p:spTree>
    <p:extLst>
      <p:ext uri="{BB962C8B-B14F-4D97-AF65-F5344CB8AC3E}">
        <p14:creationId xmlns:p14="http://schemas.microsoft.com/office/powerpoint/2010/main" val="41085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C18B8D30-1C0F-4781-8A89-2EA58C1A54B6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17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溫</a:t>
            </a:r>
          </a:p>
        </p:txBody>
      </p:sp>
    </p:spTree>
    <p:extLst>
      <p:ext uri="{BB962C8B-B14F-4D97-AF65-F5344CB8AC3E}">
        <p14:creationId xmlns:p14="http://schemas.microsoft.com/office/powerpoint/2010/main" val="126539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74F4F767-B2C4-4224-85AA-618692D9A754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18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使</a:t>
            </a:r>
          </a:p>
        </p:txBody>
      </p:sp>
    </p:spTree>
    <p:extLst>
      <p:ext uri="{BB962C8B-B14F-4D97-AF65-F5344CB8AC3E}">
        <p14:creationId xmlns:p14="http://schemas.microsoft.com/office/powerpoint/2010/main" val="68957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60EA5456-5308-4F9F-8909-0B243BAE9578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19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運</a:t>
            </a:r>
          </a:p>
        </p:txBody>
      </p:sp>
    </p:spTree>
    <p:extLst>
      <p:ext uri="{BB962C8B-B14F-4D97-AF65-F5344CB8AC3E}">
        <p14:creationId xmlns:p14="http://schemas.microsoft.com/office/powerpoint/2010/main" val="59288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607F8D0D-D8DB-42C1-819A-26551B909ADB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2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第</a:t>
            </a:r>
          </a:p>
        </p:txBody>
      </p:sp>
    </p:spTree>
    <p:extLst>
      <p:ext uri="{BB962C8B-B14F-4D97-AF65-F5344CB8AC3E}">
        <p14:creationId xmlns:p14="http://schemas.microsoft.com/office/powerpoint/2010/main" val="74190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9F73E122-6D28-452D-A092-A3C871251D7E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20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員</a:t>
            </a:r>
          </a:p>
        </p:txBody>
      </p:sp>
    </p:spTree>
    <p:extLst>
      <p:ext uri="{BB962C8B-B14F-4D97-AF65-F5344CB8AC3E}">
        <p14:creationId xmlns:p14="http://schemas.microsoft.com/office/powerpoint/2010/main" val="79590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412E98B7-DB8D-4B8E-813B-D12522DF5548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21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充</a:t>
            </a:r>
          </a:p>
        </p:txBody>
      </p:sp>
    </p:spTree>
    <p:extLst>
      <p:ext uri="{BB962C8B-B14F-4D97-AF65-F5344CB8AC3E}">
        <p14:creationId xmlns:p14="http://schemas.microsoft.com/office/powerpoint/2010/main" val="98026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6E19FB19-9905-453A-95F0-6945E33CA12E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22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滿</a:t>
            </a:r>
          </a:p>
        </p:txBody>
      </p:sp>
    </p:spTree>
    <p:extLst>
      <p:ext uri="{BB962C8B-B14F-4D97-AF65-F5344CB8AC3E}">
        <p14:creationId xmlns:p14="http://schemas.microsoft.com/office/powerpoint/2010/main" val="195836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10313"/>
            <a:ext cx="2133600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FA8AB181-4B46-44DD-8B72-12F4BE07CE3A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23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者</a:t>
            </a:r>
          </a:p>
        </p:txBody>
      </p:sp>
    </p:spTree>
    <p:extLst>
      <p:ext uri="{BB962C8B-B14F-4D97-AF65-F5344CB8AC3E}">
        <p14:creationId xmlns:p14="http://schemas.microsoft.com/office/powerpoint/2010/main" val="240600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D98D1BCE-23D7-4F5A-893E-2F0CAF83EAAE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24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永</a:t>
            </a:r>
          </a:p>
        </p:txBody>
      </p:sp>
    </p:spTree>
    <p:extLst>
      <p:ext uri="{BB962C8B-B14F-4D97-AF65-F5344CB8AC3E}">
        <p14:creationId xmlns:p14="http://schemas.microsoft.com/office/powerpoint/2010/main" val="360711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4E584006-F23A-4E21-B5C7-EC1F0FFE93A9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25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遠</a:t>
            </a:r>
          </a:p>
        </p:txBody>
      </p:sp>
    </p:spTree>
    <p:extLst>
      <p:ext uri="{BB962C8B-B14F-4D97-AF65-F5344CB8AC3E}">
        <p14:creationId xmlns:p14="http://schemas.microsoft.com/office/powerpoint/2010/main" val="234936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892DF7AB-AF9E-47E6-8B17-5795F7E3F2F9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26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762000" y="-7620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病</a:t>
            </a:r>
          </a:p>
        </p:txBody>
      </p:sp>
    </p:spTree>
    <p:extLst>
      <p:ext uri="{BB962C8B-B14F-4D97-AF65-F5344CB8AC3E}">
        <p14:creationId xmlns:p14="http://schemas.microsoft.com/office/powerpoint/2010/main" val="231114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89C2BFC3-0451-4B23-B2AD-F977547DE126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27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願</a:t>
            </a:r>
          </a:p>
        </p:txBody>
      </p:sp>
    </p:spTree>
    <p:extLst>
      <p:ext uri="{BB962C8B-B14F-4D97-AF65-F5344CB8AC3E}">
        <p14:creationId xmlns:p14="http://schemas.microsoft.com/office/powerpoint/2010/main" val="273251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0AFCF1A7-DA11-42B3-8C23-D5D014177F83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28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安</a:t>
            </a:r>
          </a:p>
        </p:txBody>
      </p:sp>
    </p:spTree>
    <p:extLst>
      <p:ext uri="{BB962C8B-B14F-4D97-AF65-F5344CB8AC3E}">
        <p14:creationId xmlns:p14="http://schemas.microsoft.com/office/powerpoint/2010/main" val="121006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D7BBDCF9-7971-4092-A700-A73222236A6E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29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樹</a:t>
            </a:r>
          </a:p>
        </p:txBody>
      </p:sp>
    </p:spTree>
    <p:extLst>
      <p:ext uri="{BB962C8B-B14F-4D97-AF65-F5344CB8AC3E}">
        <p14:creationId xmlns:p14="http://schemas.microsoft.com/office/powerpoint/2010/main" val="314082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CFBD4F25-DB5D-49D9-A1DA-9FF85225D885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3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考</a:t>
            </a:r>
          </a:p>
        </p:txBody>
      </p:sp>
    </p:spTree>
    <p:extLst>
      <p:ext uri="{BB962C8B-B14F-4D97-AF65-F5344CB8AC3E}">
        <p14:creationId xmlns:p14="http://schemas.microsoft.com/office/powerpoint/2010/main" val="79841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189DCA3F-5F7C-4604-B0A9-709B3E5C2215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30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感</a:t>
            </a:r>
          </a:p>
        </p:txBody>
      </p:sp>
    </p:spTree>
    <p:extLst>
      <p:ext uri="{BB962C8B-B14F-4D97-AF65-F5344CB8AC3E}">
        <p14:creationId xmlns:p14="http://schemas.microsoft.com/office/powerpoint/2010/main" val="334428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F0CBEBA8-6036-4A19-BA18-11ED5C1EA514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31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恩</a:t>
            </a:r>
          </a:p>
        </p:txBody>
      </p:sp>
    </p:spTree>
    <p:extLst>
      <p:ext uri="{BB962C8B-B14F-4D97-AF65-F5344CB8AC3E}">
        <p14:creationId xmlns:p14="http://schemas.microsoft.com/office/powerpoint/2010/main" val="187988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9A4E6D03-FA4F-4327-ADD3-A7326DF28296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32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784225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節</a:t>
            </a:r>
          </a:p>
        </p:txBody>
      </p:sp>
    </p:spTree>
    <p:extLst>
      <p:ext uri="{BB962C8B-B14F-4D97-AF65-F5344CB8AC3E}">
        <p14:creationId xmlns:p14="http://schemas.microsoft.com/office/powerpoint/2010/main" val="119932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0020435D-6C5F-464D-A18D-29ED03D97009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33</a:t>
            </a:fld>
            <a:endParaRPr kumimoji="1" lang="en-US" altLang="zh-TW" sz="1400" dirty="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參</a:t>
            </a:r>
          </a:p>
        </p:txBody>
      </p:sp>
    </p:spTree>
    <p:extLst>
      <p:ext uri="{BB962C8B-B14F-4D97-AF65-F5344CB8AC3E}">
        <p14:creationId xmlns:p14="http://schemas.microsoft.com/office/powerpoint/2010/main" val="367826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54D63904-A4AC-4A23-90F8-8B5DDE53152A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34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加</a:t>
            </a:r>
          </a:p>
        </p:txBody>
      </p:sp>
    </p:spTree>
    <p:extLst>
      <p:ext uri="{BB962C8B-B14F-4D97-AF65-F5344CB8AC3E}">
        <p14:creationId xmlns:p14="http://schemas.microsoft.com/office/powerpoint/2010/main" val="235032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739FF354-6055-4A5D-A54F-68238EA535F3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35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喜</a:t>
            </a:r>
          </a:p>
        </p:txBody>
      </p:sp>
    </p:spTree>
    <p:extLst>
      <p:ext uri="{BB962C8B-B14F-4D97-AF65-F5344CB8AC3E}">
        <p14:creationId xmlns:p14="http://schemas.microsoft.com/office/powerpoint/2010/main" val="37593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7EA8BFB-E0AB-4E11-94F1-AF7DEE78AB82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36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歡</a:t>
            </a:r>
          </a:p>
        </p:txBody>
      </p:sp>
    </p:spTree>
    <p:extLst>
      <p:ext uri="{BB962C8B-B14F-4D97-AF65-F5344CB8AC3E}">
        <p14:creationId xmlns:p14="http://schemas.microsoft.com/office/powerpoint/2010/main" val="293277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9234D40E-BF1B-43ED-8E91-C9E038576AAC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37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各</a:t>
            </a:r>
          </a:p>
        </p:txBody>
      </p:sp>
    </p:spTree>
    <p:extLst>
      <p:ext uri="{BB962C8B-B14F-4D97-AF65-F5344CB8AC3E}">
        <p14:creationId xmlns:p14="http://schemas.microsoft.com/office/powerpoint/2010/main" val="199538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BCE4569A-534D-4449-AAC3-CB3A5E4BB2C5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38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其</a:t>
            </a:r>
          </a:p>
        </p:txBody>
      </p:sp>
    </p:spTree>
    <p:extLst>
      <p:ext uri="{BB962C8B-B14F-4D97-AF65-F5344CB8AC3E}">
        <p14:creationId xmlns:p14="http://schemas.microsoft.com/office/powerpoint/2010/main" val="98288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7E4664F4-4E4B-4B7D-BCDF-60B1A557A48A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39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英</a:t>
            </a:r>
          </a:p>
        </p:txBody>
      </p:sp>
    </p:spTree>
    <p:extLst>
      <p:ext uri="{BB962C8B-B14F-4D97-AF65-F5344CB8AC3E}">
        <p14:creationId xmlns:p14="http://schemas.microsoft.com/office/powerpoint/2010/main" val="141536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341072FE-BDFF-45B4-B892-8209776965BB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4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試</a:t>
            </a:r>
          </a:p>
        </p:txBody>
      </p:sp>
    </p:spTree>
    <p:extLst>
      <p:ext uri="{BB962C8B-B14F-4D97-AF65-F5344CB8AC3E}">
        <p14:creationId xmlns:p14="http://schemas.microsoft.com/office/powerpoint/2010/main" val="260689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0C4492E0-046F-42D7-B87E-3A1AADE0618D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40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遊</a:t>
            </a:r>
          </a:p>
        </p:txBody>
      </p:sp>
    </p:spTree>
    <p:extLst>
      <p:ext uri="{BB962C8B-B14F-4D97-AF65-F5344CB8AC3E}">
        <p14:creationId xmlns:p14="http://schemas.microsoft.com/office/powerpoint/2010/main" val="279060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6C4089A0-3F61-4A73-845A-E0ABEC7FFE31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41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通</a:t>
            </a:r>
          </a:p>
        </p:txBody>
      </p:sp>
    </p:spTree>
    <p:extLst>
      <p:ext uri="{BB962C8B-B14F-4D97-AF65-F5344CB8AC3E}">
        <p14:creationId xmlns:p14="http://schemas.microsoft.com/office/powerpoint/2010/main" val="223125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27C1C084-C28B-461B-94C3-F28C3139A3DB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42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抱</a:t>
            </a:r>
          </a:p>
        </p:txBody>
      </p:sp>
    </p:spTree>
    <p:extLst>
      <p:ext uri="{BB962C8B-B14F-4D97-AF65-F5344CB8AC3E}">
        <p14:creationId xmlns:p14="http://schemas.microsoft.com/office/powerpoint/2010/main" val="239358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834B0AFE-D0CD-4481-88CA-5D712BDB59E0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43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著</a:t>
            </a:r>
          </a:p>
        </p:txBody>
      </p:sp>
    </p:spTree>
    <p:extLst>
      <p:ext uri="{BB962C8B-B14F-4D97-AF65-F5344CB8AC3E}">
        <p14:creationId xmlns:p14="http://schemas.microsoft.com/office/powerpoint/2010/main" val="287157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BBDAE80C-3BF0-42B2-A49F-97125F0EDD57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44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細</a:t>
            </a:r>
          </a:p>
        </p:txBody>
      </p:sp>
    </p:spTree>
    <p:extLst>
      <p:ext uri="{BB962C8B-B14F-4D97-AF65-F5344CB8AC3E}">
        <p14:creationId xmlns:p14="http://schemas.microsoft.com/office/powerpoint/2010/main" val="315230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F00395CB-0557-4046-8E39-9D5CADAC1FA6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45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虎</a:t>
            </a:r>
          </a:p>
        </p:txBody>
      </p:sp>
    </p:spTree>
    <p:extLst>
      <p:ext uri="{BB962C8B-B14F-4D97-AF65-F5344CB8AC3E}">
        <p14:creationId xmlns:p14="http://schemas.microsoft.com/office/powerpoint/2010/main" val="275789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67651219-C550-4E9C-A91A-EC34748372F3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46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錯</a:t>
            </a:r>
          </a:p>
        </p:txBody>
      </p:sp>
    </p:spTree>
    <p:extLst>
      <p:ext uri="{BB962C8B-B14F-4D97-AF65-F5344CB8AC3E}">
        <p14:creationId xmlns:p14="http://schemas.microsoft.com/office/powerpoint/2010/main" val="400303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58D0E95E-47EE-48EE-8317-5AD23CB1176B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47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認</a:t>
            </a:r>
          </a:p>
        </p:txBody>
      </p:sp>
    </p:spTree>
    <p:extLst>
      <p:ext uri="{BB962C8B-B14F-4D97-AF65-F5344CB8AC3E}">
        <p14:creationId xmlns:p14="http://schemas.microsoft.com/office/powerpoint/2010/main" val="180140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28FBD7F-E775-44D2-97F8-639B129B1841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48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師</a:t>
            </a:r>
          </a:p>
        </p:txBody>
      </p:sp>
    </p:spTree>
    <p:extLst>
      <p:ext uri="{BB962C8B-B14F-4D97-AF65-F5344CB8AC3E}">
        <p14:creationId xmlns:p14="http://schemas.microsoft.com/office/powerpoint/2010/main" val="346582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72821D5C-742A-46B9-80BB-210DC752E52B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49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答</a:t>
            </a:r>
          </a:p>
        </p:txBody>
      </p:sp>
    </p:spTree>
    <p:extLst>
      <p:ext uri="{BB962C8B-B14F-4D97-AF65-F5344CB8AC3E}">
        <p14:creationId xmlns:p14="http://schemas.microsoft.com/office/powerpoint/2010/main" val="56964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75339B15-4443-4D6C-8EF2-8636018C16FF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5</a:t>
            </a:fld>
            <a:endParaRPr kumimoji="1" lang="en-US" altLang="zh-TW" sz="1400" dirty="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張</a:t>
            </a:r>
          </a:p>
        </p:txBody>
      </p:sp>
    </p:spTree>
    <p:extLst>
      <p:ext uri="{BB962C8B-B14F-4D97-AF65-F5344CB8AC3E}">
        <p14:creationId xmlns:p14="http://schemas.microsoft.com/office/powerpoint/2010/main" val="191888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E90F889B-AB17-4DE1-9AB6-077ED38D9589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50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變</a:t>
            </a:r>
          </a:p>
        </p:txBody>
      </p:sp>
    </p:spTree>
    <p:extLst>
      <p:ext uri="{BB962C8B-B14F-4D97-AF65-F5344CB8AC3E}">
        <p14:creationId xmlns:p14="http://schemas.microsoft.com/office/powerpoint/2010/main" val="148411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6B2FFCF1-22C1-4DFE-9929-B1BF5DF05737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51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忍</a:t>
            </a:r>
          </a:p>
        </p:txBody>
      </p:sp>
    </p:spTree>
    <p:extLst>
      <p:ext uri="{BB962C8B-B14F-4D97-AF65-F5344CB8AC3E}">
        <p14:creationId xmlns:p14="http://schemas.microsoft.com/office/powerpoint/2010/main" val="305998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9F8ACFDB-2847-478A-A742-130618616512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52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胖</a:t>
            </a:r>
          </a:p>
        </p:txBody>
      </p:sp>
    </p:spTree>
    <p:extLst>
      <p:ext uri="{BB962C8B-B14F-4D97-AF65-F5344CB8AC3E}">
        <p14:creationId xmlns:p14="http://schemas.microsoft.com/office/powerpoint/2010/main" val="27448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F731C923-F6D2-40B7-80DD-9EFB4CB5BD2F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53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而</a:t>
            </a:r>
          </a:p>
        </p:txBody>
      </p:sp>
    </p:spTree>
    <p:extLst>
      <p:ext uri="{BB962C8B-B14F-4D97-AF65-F5344CB8AC3E}">
        <p14:creationId xmlns:p14="http://schemas.microsoft.com/office/powerpoint/2010/main" val="337460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2CC02F8A-EB42-4A77-BBD8-00C120C299E4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54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762000" y="-22225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且</a:t>
            </a:r>
          </a:p>
        </p:txBody>
      </p:sp>
    </p:spTree>
    <p:extLst>
      <p:ext uri="{BB962C8B-B14F-4D97-AF65-F5344CB8AC3E}">
        <p14:creationId xmlns:p14="http://schemas.microsoft.com/office/powerpoint/2010/main" val="143104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C160384B-755B-4AC5-A34A-A9F66299615C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55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忽</a:t>
            </a:r>
          </a:p>
        </p:txBody>
      </p:sp>
    </p:spTree>
    <p:extLst>
      <p:ext uri="{BB962C8B-B14F-4D97-AF65-F5344CB8AC3E}">
        <p14:creationId xmlns:p14="http://schemas.microsoft.com/office/powerpoint/2010/main" val="70260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FE69921-2962-473C-91C3-3E950FA76AE9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56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然</a:t>
            </a:r>
          </a:p>
        </p:txBody>
      </p:sp>
    </p:spTree>
    <p:extLst>
      <p:ext uri="{BB962C8B-B14F-4D97-AF65-F5344CB8AC3E}">
        <p14:creationId xmlns:p14="http://schemas.microsoft.com/office/powerpoint/2010/main" val="255105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87A33A72-4695-44C8-9D9C-CFFA39A5E906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57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聲</a:t>
            </a:r>
          </a:p>
        </p:txBody>
      </p:sp>
    </p:spTree>
    <p:extLst>
      <p:ext uri="{BB962C8B-B14F-4D97-AF65-F5344CB8AC3E}">
        <p14:creationId xmlns:p14="http://schemas.microsoft.com/office/powerpoint/2010/main" val="165351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CADE9848-5BC4-4EBC-8E83-8BF25B80167B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58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假</a:t>
            </a:r>
          </a:p>
        </p:txBody>
      </p:sp>
    </p:spTree>
    <p:extLst>
      <p:ext uri="{BB962C8B-B14F-4D97-AF65-F5344CB8AC3E}">
        <p14:creationId xmlns:p14="http://schemas.microsoft.com/office/powerpoint/2010/main" val="429310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0085A8ED-0013-409F-9A6E-849DA954A551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59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餃</a:t>
            </a:r>
          </a:p>
        </p:txBody>
      </p:sp>
    </p:spTree>
    <p:extLst>
      <p:ext uri="{BB962C8B-B14F-4D97-AF65-F5344CB8AC3E}">
        <p14:creationId xmlns:p14="http://schemas.microsoft.com/office/powerpoint/2010/main" val="170326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A02B5D4-FC4C-4FBB-9155-887ABA15FB41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6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法</a:t>
            </a:r>
          </a:p>
        </p:txBody>
      </p:sp>
    </p:spTree>
    <p:extLst>
      <p:ext uri="{BB962C8B-B14F-4D97-AF65-F5344CB8AC3E}">
        <p14:creationId xmlns:p14="http://schemas.microsoft.com/office/powerpoint/2010/main" val="272471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35930C3-2314-4C35-824F-61010B62BD6C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60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冰</a:t>
            </a:r>
          </a:p>
        </p:txBody>
      </p:sp>
    </p:spTree>
    <p:extLst>
      <p:ext uri="{BB962C8B-B14F-4D97-AF65-F5344CB8AC3E}">
        <p14:creationId xmlns:p14="http://schemas.microsoft.com/office/powerpoint/2010/main" val="274991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287770FA-CE34-4534-90BA-24F18D1C0C90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61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箱</a:t>
            </a:r>
          </a:p>
        </p:txBody>
      </p:sp>
    </p:spTree>
    <p:extLst>
      <p:ext uri="{BB962C8B-B14F-4D97-AF65-F5344CB8AC3E}">
        <p14:creationId xmlns:p14="http://schemas.microsoft.com/office/powerpoint/2010/main" val="417192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C7821BF-833D-4771-ACAC-29F67D8CFB96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62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皮</a:t>
            </a:r>
          </a:p>
        </p:txBody>
      </p:sp>
    </p:spTree>
    <p:extLst>
      <p:ext uri="{BB962C8B-B14F-4D97-AF65-F5344CB8AC3E}">
        <p14:creationId xmlns:p14="http://schemas.microsoft.com/office/powerpoint/2010/main" val="77403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D93E7C4-5534-4E25-BE24-07B9DCCD9279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63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菜</a:t>
            </a:r>
          </a:p>
        </p:txBody>
      </p:sp>
    </p:spTree>
    <p:extLst>
      <p:ext uri="{BB962C8B-B14F-4D97-AF65-F5344CB8AC3E}">
        <p14:creationId xmlns:p14="http://schemas.microsoft.com/office/powerpoint/2010/main" val="236655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7EB319FE-123D-4E45-AF9C-08D4BC7B396C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64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湯</a:t>
            </a:r>
          </a:p>
        </p:txBody>
      </p:sp>
    </p:spTree>
    <p:extLst>
      <p:ext uri="{BB962C8B-B14F-4D97-AF65-F5344CB8AC3E}">
        <p14:creationId xmlns:p14="http://schemas.microsoft.com/office/powerpoint/2010/main" val="304240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F05F8BC2-A1F4-4793-8618-0FD80FC316E0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65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煮</a:t>
            </a:r>
          </a:p>
        </p:txBody>
      </p:sp>
    </p:spTree>
    <p:extLst>
      <p:ext uri="{BB962C8B-B14F-4D97-AF65-F5344CB8AC3E}">
        <p14:creationId xmlns:p14="http://schemas.microsoft.com/office/powerpoint/2010/main" val="229901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08BD74A5-A430-4483-9DC2-66357AD7B5DA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66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鍋</a:t>
            </a:r>
          </a:p>
        </p:txBody>
      </p:sp>
    </p:spTree>
    <p:extLst>
      <p:ext uri="{BB962C8B-B14F-4D97-AF65-F5344CB8AC3E}">
        <p14:creationId xmlns:p14="http://schemas.microsoft.com/office/powerpoint/2010/main" val="178923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90F2AAFD-D566-4BF7-8768-766780696264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67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762000" y="-11113"/>
            <a:ext cx="7848600" cy="6492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忙</a:t>
            </a:r>
          </a:p>
        </p:txBody>
      </p:sp>
    </p:spTree>
    <p:extLst>
      <p:ext uri="{BB962C8B-B14F-4D97-AF65-F5344CB8AC3E}">
        <p14:creationId xmlns:p14="http://schemas.microsoft.com/office/powerpoint/2010/main" val="424843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06C6C8AF-4CAA-44A4-868A-906B72FC4538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68</a:t>
            </a:fld>
            <a:endParaRPr kumimoji="1" lang="en-US" altLang="zh-TW" sz="1400" dirty="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香</a:t>
            </a:r>
          </a:p>
        </p:txBody>
      </p:sp>
    </p:spTree>
    <p:extLst>
      <p:ext uri="{BB962C8B-B14F-4D97-AF65-F5344CB8AC3E}">
        <p14:creationId xmlns:p14="http://schemas.microsoft.com/office/powerpoint/2010/main" val="304590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659B505B-283C-4D92-A4E5-BFBBB84DF6E3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69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覺</a:t>
            </a:r>
          </a:p>
        </p:txBody>
      </p:sp>
    </p:spTree>
    <p:extLst>
      <p:ext uri="{BB962C8B-B14F-4D97-AF65-F5344CB8AC3E}">
        <p14:creationId xmlns:p14="http://schemas.microsoft.com/office/powerpoint/2010/main" val="396282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9CD5A797-F81A-4A9B-BF3E-ECA126BC4AA8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7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因</a:t>
            </a:r>
          </a:p>
        </p:txBody>
      </p:sp>
    </p:spTree>
    <p:extLst>
      <p:ext uri="{BB962C8B-B14F-4D97-AF65-F5344CB8AC3E}">
        <p14:creationId xmlns:p14="http://schemas.microsoft.com/office/powerpoint/2010/main" val="50510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40E00CEC-6663-491E-8B00-F9CF119117B6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70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味</a:t>
            </a:r>
          </a:p>
        </p:txBody>
      </p:sp>
    </p:spTree>
    <p:extLst>
      <p:ext uri="{BB962C8B-B14F-4D97-AF65-F5344CB8AC3E}">
        <p14:creationId xmlns:p14="http://schemas.microsoft.com/office/powerpoint/2010/main" val="380368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DCE33FC6-386E-40C7-82CA-3CE371870EE3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71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幸</a:t>
            </a:r>
          </a:p>
        </p:txBody>
      </p:sp>
    </p:spTree>
    <p:extLst>
      <p:ext uri="{BB962C8B-B14F-4D97-AF65-F5344CB8AC3E}">
        <p14:creationId xmlns:p14="http://schemas.microsoft.com/office/powerpoint/2010/main" val="103410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10313"/>
            <a:ext cx="2895600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C892C878-772F-429F-A46E-D763213C22DF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72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處</a:t>
            </a:r>
          </a:p>
        </p:txBody>
      </p:sp>
    </p:spTree>
    <p:extLst>
      <p:ext uri="{BB962C8B-B14F-4D97-AF65-F5344CB8AC3E}">
        <p14:creationId xmlns:p14="http://schemas.microsoft.com/office/powerpoint/2010/main" val="154892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BC38460A-60C1-4FF9-A99B-75F9A55520CF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73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聽</a:t>
            </a:r>
          </a:p>
        </p:txBody>
      </p:sp>
    </p:spTree>
    <p:extLst>
      <p:ext uri="{BB962C8B-B14F-4D97-AF65-F5344CB8AC3E}">
        <p14:creationId xmlns:p14="http://schemas.microsoft.com/office/powerpoint/2010/main" val="263818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3B31BEFC-5426-4A7C-A5B8-997D2BA4BE9D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74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夜</a:t>
            </a:r>
          </a:p>
        </p:txBody>
      </p:sp>
    </p:spTree>
    <p:extLst>
      <p:ext uri="{BB962C8B-B14F-4D97-AF65-F5344CB8AC3E}">
        <p14:creationId xmlns:p14="http://schemas.microsoft.com/office/powerpoint/2010/main" val="89210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3E1293C1-7A59-47A5-83AF-F273C97582EA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75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剪</a:t>
            </a:r>
          </a:p>
        </p:txBody>
      </p:sp>
    </p:spTree>
    <p:extLst>
      <p:ext uri="{BB962C8B-B14F-4D97-AF65-F5344CB8AC3E}">
        <p14:creationId xmlns:p14="http://schemas.microsoft.com/office/powerpoint/2010/main" val="53579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D8D6A29C-3E5C-4939-9FED-0F498B4F2DFA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76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機</a:t>
            </a:r>
          </a:p>
        </p:txBody>
      </p:sp>
    </p:spTree>
    <p:extLst>
      <p:ext uri="{BB962C8B-B14F-4D97-AF65-F5344CB8AC3E}">
        <p14:creationId xmlns:p14="http://schemas.microsoft.com/office/powerpoint/2010/main" val="5471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62DF1EEC-A221-40E1-ABF2-89DE87A3FFE7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77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倒</a:t>
            </a:r>
          </a:p>
        </p:txBody>
      </p:sp>
    </p:spTree>
    <p:extLst>
      <p:ext uri="{BB962C8B-B14F-4D97-AF65-F5344CB8AC3E}">
        <p14:creationId xmlns:p14="http://schemas.microsoft.com/office/powerpoint/2010/main" val="385664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247AB6CB-0401-40A9-A578-11FDB11274D5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78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762000" y="-15240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肥</a:t>
            </a:r>
          </a:p>
        </p:txBody>
      </p:sp>
    </p:spTree>
    <p:extLst>
      <p:ext uri="{BB962C8B-B14F-4D97-AF65-F5344CB8AC3E}">
        <p14:creationId xmlns:p14="http://schemas.microsoft.com/office/powerpoint/2010/main" val="184326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83025AF2-710B-4DB8-A243-BDAB70761672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79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料</a:t>
            </a:r>
          </a:p>
        </p:txBody>
      </p:sp>
    </p:spTree>
    <p:extLst>
      <p:ext uri="{BB962C8B-B14F-4D97-AF65-F5344CB8AC3E}">
        <p14:creationId xmlns:p14="http://schemas.microsoft.com/office/powerpoint/2010/main" val="150568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07138"/>
            <a:ext cx="2895600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74596B9B-7156-4F7B-8A2E-F75830EDD3FC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8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762000" y="-15240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所</a:t>
            </a:r>
          </a:p>
        </p:txBody>
      </p:sp>
    </p:spTree>
    <p:extLst>
      <p:ext uri="{BB962C8B-B14F-4D97-AF65-F5344CB8AC3E}">
        <p14:creationId xmlns:p14="http://schemas.microsoft.com/office/powerpoint/2010/main" val="21254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B62365CE-F28A-4CF4-84CC-45713FBC14D9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80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首</a:t>
            </a:r>
          </a:p>
        </p:txBody>
      </p:sp>
    </p:spTree>
    <p:extLst>
      <p:ext uri="{BB962C8B-B14F-4D97-AF65-F5344CB8AC3E}">
        <p14:creationId xmlns:p14="http://schemas.microsoft.com/office/powerpoint/2010/main" val="259791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533F910F-6F3A-42EA-B0C1-835D1C1FB7A8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81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唐</a:t>
            </a:r>
          </a:p>
        </p:txBody>
      </p:sp>
    </p:spTree>
    <p:extLst>
      <p:ext uri="{BB962C8B-B14F-4D97-AF65-F5344CB8AC3E}">
        <p14:creationId xmlns:p14="http://schemas.microsoft.com/office/powerpoint/2010/main" val="12306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CBE70BEB-469E-4203-85CD-6A1547C93A16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82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教</a:t>
            </a:r>
          </a:p>
        </p:txBody>
      </p:sp>
    </p:spTree>
    <p:extLst>
      <p:ext uri="{BB962C8B-B14F-4D97-AF65-F5344CB8AC3E}">
        <p14:creationId xmlns:p14="http://schemas.microsoft.com/office/powerpoint/2010/main" val="235206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3AC61FA3-DBFB-4451-A59A-915662D08A08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83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聞</a:t>
            </a:r>
          </a:p>
        </p:txBody>
      </p:sp>
    </p:spTree>
    <p:extLst>
      <p:ext uri="{BB962C8B-B14F-4D97-AF65-F5344CB8AC3E}">
        <p14:creationId xmlns:p14="http://schemas.microsoft.com/office/powerpoint/2010/main" val="373564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C4D69DAA-0EEB-4937-A677-820B08607C80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84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但</a:t>
            </a:r>
          </a:p>
        </p:txBody>
      </p:sp>
    </p:spTree>
    <p:extLst>
      <p:ext uri="{BB962C8B-B14F-4D97-AF65-F5344CB8AC3E}">
        <p14:creationId xmlns:p14="http://schemas.microsoft.com/office/powerpoint/2010/main" val="54424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CE1E3501-0E5E-4FFA-B19A-773026C0F4E2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85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句</a:t>
            </a:r>
          </a:p>
        </p:txBody>
      </p:sp>
    </p:spTree>
    <p:extLst>
      <p:ext uri="{BB962C8B-B14F-4D97-AF65-F5344CB8AC3E}">
        <p14:creationId xmlns:p14="http://schemas.microsoft.com/office/powerpoint/2010/main" val="25713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250F0D7D-3D56-4661-80B4-6399A91AAB0A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86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念</a:t>
            </a:r>
          </a:p>
        </p:txBody>
      </p:sp>
    </p:spTree>
    <p:extLst>
      <p:ext uri="{BB962C8B-B14F-4D97-AF65-F5344CB8AC3E}">
        <p14:creationId xmlns:p14="http://schemas.microsoft.com/office/powerpoint/2010/main" val="191852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4A8B6A1-0CE2-489D-A6A0-5CB8D3861879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87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特</a:t>
            </a:r>
          </a:p>
        </p:txBody>
      </p:sp>
    </p:spTree>
    <p:extLst>
      <p:ext uri="{BB962C8B-B14F-4D97-AF65-F5344CB8AC3E}">
        <p14:creationId xmlns:p14="http://schemas.microsoft.com/office/powerpoint/2010/main" val="305155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6E1B112F-FE6C-4835-8C6C-593D10CB653C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88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別</a:t>
            </a:r>
          </a:p>
        </p:txBody>
      </p:sp>
    </p:spTree>
    <p:extLst>
      <p:ext uri="{BB962C8B-B14F-4D97-AF65-F5344CB8AC3E}">
        <p14:creationId xmlns:p14="http://schemas.microsoft.com/office/powerpoint/2010/main" val="258715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69713DD6-4F0A-4437-9353-EDD4DB1BD7F8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89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藥</a:t>
            </a:r>
          </a:p>
        </p:txBody>
      </p:sp>
    </p:spTree>
    <p:extLst>
      <p:ext uri="{BB962C8B-B14F-4D97-AF65-F5344CB8AC3E}">
        <p14:creationId xmlns:p14="http://schemas.microsoft.com/office/powerpoint/2010/main" val="235726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EBF75CA1-C0B7-409A-B2FB-AFB63886E7F0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9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帽</a:t>
            </a:r>
          </a:p>
        </p:txBody>
      </p:sp>
    </p:spTree>
    <p:extLst>
      <p:ext uri="{BB962C8B-B14F-4D97-AF65-F5344CB8AC3E}">
        <p14:creationId xmlns:p14="http://schemas.microsoft.com/office/powerpoint/2010/main" val="190925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96A70800-6453-45C3-A363-6E75FE269F36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90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318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求</a:t>
            </a:r>
          </a:p>
        </p:txBody>
      </p:sp>
    </p:spTree>
    <p:extLst>
      <p:ext uri="{BB962C8B-B14F-4D97-AF65-F5344CB8AC3E}">
        <p14:creationId xmlns:p14="http://schemas.microsoft.com/office/powerpoint/2010/main" val="198541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F7418A59-FE5D-4EA4-A39C-F9447CC3B885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91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421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醫</a:t>
            </a:r>
          </a:p>
        </p:txBody>
      </p:sp>
    </p:spTree>
    <p:extLst>
      <p:ext uri="{BB962C8B-B14F-4D97-AF65-F5344CB8AC3E}">
        <p14:creationId xmlns:p14="http://schemas.microsoft.com/office/powerpoint/2010/main" val="373140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02A40B8D-07A5-4721-AE77-275C6CF181C0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92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神</a:t>
            </a:r>
          </a:p>
        </p:txBody>
      </p:sp>
    </p:spTree>
    <p:extLst>
      <p:ext uri="{BB962C8B-B14F-4D97-AF65-F5344CB8AC3E}">
        <p14:creationId xmlns:p14="http://schemas.microsoft.com/office/powerpoint/2010/main" val="161695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306DA6EF-CA12-45EF-AFD5-C984F4DC4BE1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93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626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治</a:t>
            </a:r>
          </a:p>
        </p:txBody>
      </p:sp>
    </p:spTree>
    <p:extLst>
      <p:ext uri="{BB962C8B-B14F-4D97-AF65-F5344CB8AC3E}">
        <p14:creationId xmlns:p14="http://schemas.microsoft.com/office/powerpoint/2010/main" val="233279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152FE8B8-69DC-4E49-870D-75456B92245A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94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728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餓</a:t>
            </a:r>
          </a:p>
        </p:txBody>
      </p:sp>
    </p:spTree>
    <p:extLst>
      <p:ext uri="{BB962C8B-B14F-4D97-AF65-F5344CB8AC3E}">
        <p14:creationId xmlns:p14="http://schemas.microsoft.com/office/powerpoint/2010/main" val="199886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FAE19D26-B6C8-4F9B-B92C-FBCB0662EC72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95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麥</a:t>
            </a:r>
          </a:p>
        </p:txBody>
      </p:sp>
    </p:spTree>
    <p:extLst>
      <p:ext uri="{BB962C8B-B14F-4D97-AF65-F5344CB8AC3E}">
        <p14:creationId xmlns:p14="http://schemas.microsoft.com/office/powerpoint/2010/main" val="85837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9BA0B0F1-D9FB-4302-9FDE-8263C4512D74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96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9332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品</a:t>
            </a:r>
          </a:p>
        </p:txBody>
      </p:sp>
    </p:spTree>
    <p:extLst>
      <p:ext uri="{BB962C8B-B14F-4D97-AF65-F5344CB8AC3E}">
        <p14:creationId xmlns:p14="http://schemas.microsoft.com/office/powerpoint/2010/main" val="346771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640B4AD7-6BBE-4802-83E1-A17BECFC9482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97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聰</a:t>
            </a:r>
          </a:p>
        </p:txBody>
      </p:sp>
    </p:spTree>
    <p:extLst>
      <p:ext uri="{BB962C8B-B14F-4D97-AF65-F5344CB8AC3E}">
        <p14:creationId xmlns:p14="http://schemas.microsoft.com/office/powerpoint/2010/main" val="154707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B9932105-690E-434B-87FB-36E065C0040B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98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意</a:t>
            </a:r>
          </a:p>
        </p:txBody>
      </p:sp>
    </p:spTree>
    <p:extLst>
      <p:ext uri="{BB962C8B-B14F-4D97-AF65-F5344CB8AC3E}">
        <p14:creationId xmlns:p14="http://schemas.microsoft.com/office/powerpoint/2010/main" val="313129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en-US" altLang="zh-TW" sz="1400" dirty="0" err="1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美洲華語第</a:t>
            </a:r>
            <a:r>
              <a:rPr kumimoji="1" lang="zh-TW" altLang="en-US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四</a:t>
            </a:r>
            <a:r>
              <a:rPr kumimoji="1" lang="en-US" altLang="zh-TW" sz="1400" dirty="0" smtClean="0">
                <a:solidFill>
                  <a:prstClr val="black"/>
                </a:solidFill>
                <a:latin typeface="DFPKaiW5-GB5-AZ" panose="03000500000000000000" pitchFamily="66" charset="-120"/>
                <a:ea typeface="DFPKaiW5-GB5-AZ" panose="03000500000000000000" pitchFamily="66" charset="-120"/>
              </a:rPr>
              <a:t>冊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5539D76D-CB2E-49E1-8606-69F8B4926E37}" type="slidenum">
              <a:rPr kumimoji="1" lang="en-US" altLang="zh-TW" sz="1400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99</a:t>
            </a:fld>
            <a:endParaRPr kumimoji="1" lang="en-US" altLang="zh-TW" sz="14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762000" y="0"/>
            <a:ext cx="78486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zh-TW" altLang="en-US" sz="42000">
                <a:solidFill>
                  <a:prstClr val="black"/>
                </a:solidFill>
                <a:latin typeface="DFPKaiW5-GB5-AZ" pitchFamily="66" charset="-120"/>
                <a:ea typeface="DFPKaiW5-GB5-AZ" pitchFamily="66" charset="-120"/>
                <a:cs typeface="Arial" charset="0"/>
              </a:rPr>
              <a:t>思</a:t>
            </a:r>
          </a:p>
        </p:txBody>
      </p:sp>
    </p:spTree>
    <p:extLst>
      <p:ext uri="{BB962C8B-B14F-4D97-AF65-F5344CB8AC3E}">
        <p14:creationId xmlns:p14="http://schemas.microsoft.com/office/powerpoint/2010/main" val="39076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1459</Words>
  <Application>Microsoft Office PowerPoint</Application>
  <PresentationFormat>On-screen Show (4:3)</PresentationFormat>
  <Paragraphs>1021</Paragraphs>
  <Slides>146</Slides>
  <Notes>146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146</vt:i4>
      </vt:variant>
    </vt:vector>
  </HeadingPairs>
  <TitlesOfParts>
    <vt:vector size="147" baseType="lpstr"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Yali</dc:creator>
  <cp:lastModifiedBy>Yali</cp:lastModifiedBy>
  <cp:revision>1</cp:revision>
  <dcterms:created xsi:type="dcterms:W3CDTF">2014-01-15T17:55:42Z</dcterms:created>
  <dcterms:modified xsi:type="dcterms:W3CDTF">2014-01-15T17:56:41Z</dcterms:modified>
</cp:coreProperties>
</file>